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Known Concentration Signal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6"/>
          <c:order val="6"/>
          <c:tx>
            <c:strRef>
              <c:f>'2x6_20181012_LODadded'!$L$1</c:f>
              <c:strCache>
                <c:ptCount val="1"/>
                <c:pt idx="0">
                  <c:v>Mean Signal 5u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'2x6_20181012_LODadded'!$L$2:$L$59</c15:sqref>
                  </c15:fullRef>
                </c:ext>
              </c:extLst>
              <c:f>('2x6_20181012_LODadded'!$L$2:$L$27,'2x6_20181012_LODadded'!$L$29:$L$35,'2x6_20181012_LODadded'!$L$37:$L$43,'2x6_20181012_LODadded'!$L$45:$L$51)</c:f>
              <c:numCache>
                <c:formatCode>General</c:formatCode>
                <c:ptCount val="3"/>
                <c:pt idx="0">
                  <c:v>130.26300000000001</c:v>
                </c:pt>
                <c:pt idx="1">
                  <c:v>116.32599999999999</c:v>
                </c:pt>
                <c:pt idx="2">
                  <c:v>87.519000000000005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01-4726-8523-F359B4B9531B}"/>
            </c:ext>
          </c:extLst>
        </c:ser>
        <c:ser>
          <c:idx val="10"/>
          <c:order val="10"/>
          <c:tx>
            <c:strRef>
              <c:f>'2x6_20181012_LODadded'!$P$1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'2x6_20181012_LODadded'!$P$2:$P$59</c15:sqref>
                  </c15:fullRef>
                </c:ext>
              </c:extLst>
              <c:f>('2x6_20181012_LODadded'!$P$2:$P$27,'2x6_20181012_LODadded'!$P$29:$P$35,'2x6_20181012_LODadded'!$P$37:$P$43,'2x6_20181012_LODadded'!$P$45:$P$51)</c:f>
              <c:numCache>
                <c:formatCode>General</c:formatCode>
                <c:ptCount val="3"/>
                <c:pt idx="0">
                  <c:v>31.263000000000002</c:v>
                </c:pt>
                <c:pt idx="1">
                  <c:v>24.059000000000001</c:v>
                </c:pt>
                <c:pt idx="2">
                  <c:v>16.585999999999999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E01-4726-8523-F359B4B9531B}"/>
            </c:ext>
          </c:extLst>
        </c:ser>
        <c:ser>
          <c:idx val="14"/>
          <c:order val="14"/>
          <c:tx>
            <c:strRef>
              <c:f>'2x6_20181012_LODadded'!$T$1</c:f>
              <c:strCache>
                <c:ptCount val="1"/>
                <c:pt idx="0">
                  <c:v>Mean Signal 500n</c:v>
                </c:pt>
              </c:strCache>
            </c:strRef>
          </c:tx>
          <c:spPr>
            <a:solidFill>
              <a:schemeClr val="accent3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'2x6_20181012_LODadded'!$T$2:$T$59</c15:sqref>
                  </c15:fullRef>
                </c:ext>
              </c:extLst>
              <c:f>('2x6_20181012_LODadded'!$T$2:$T$27,'2x6_20181012_LODadded'!$T$29:$T$35,'2x6_20181012_LODadded'!$T$37:$T$43,'2x6_20181012_LODadded'!$T$45:$T$51)</c:f>
              <c:numCache>
                <c:formatCode>General</c:formatCode>
                <c:ptCount val="3"/>
                <c:pt idx="0">
                  <c:v>14.063000000000001</c:v>
                </c:pt>
                <c:pt idx="1">
                  <c:v>12.459</c:v>
                </c:pt>
                <c:pt idx="2">
                  <c:v>8.9860000000000007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E01-4726-8523-F359B4B9531B}"/>
            </c:ext>
          </c:extLst>
        </c:ser>
        <c:ser>
          <c:idx val="18"/>
          <c:order val="18"/>
          <c:tx>
            <c:strRef>
              <c:f>'2x6_20181012_LODadded'!$X$1</c:f>
              <c:strCache>
                <c:ptCount val="1"/>
                <c:pt idx="0">
                  <c:v>Mean Signal 100n</c:v>
                </c:pt>
              </c:strCache>
            </c:strRef>
          </c:tx>
          <c:spPr>
            <a:solidFill>
              <a:schemeClr val="accent1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'2x6_20181012_LODadded'!$X$2:$X$59</c15:sqref>
                  </c15:fullRef>
                </c:ext>
              </c:extLst>
              <c:f>('2x6_20181012_LODadded'!$X$2:$X$27,'2x6_20181012_LODadded'!$X$29:$X$35,'2x6_20181012_LODadded'!$X$37:$X$43,'2x6_20181012_LODadded'!$X$45:$X$51)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E01-4726-8523-F359B4B9531B}"/>
            </c:ext>
          </c:extLst>
        </c:ser>
        <c:ser>
          <c:idx val="22"/>
          <c:order val="22"/>
          <c:tx>
            <c:strRef>
              <c:f>'2x6_20181012_LODadded'!$AB$1</c:f>
              <c:strCache>
                <c:ptCount val="1"/>
                <c:pt idx="0">
                  <c:v>Mean Signal 50n</c:v>
                </c:pt>
              </c:strCache>
            </c:strRef>
          </c:tx>
          <c:spPr>
            <a:solidFill>
              <a:schemeClr val="accent5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'2x6_20181012_LODadded'!$AB$2:$AB$59</c15:sqref>
                  </c15:fullRef>
                </c:ext>
              </c:extLst>
              <c:f>('2x6_20181012_LODadded'!$AB$2:$AB$27,'2x6_20181012_LODadded'!$AB$29:$AB$35,'2x6_20181012_LODadded'!$AB$37:$AB$43,'2x6_20181012_LODadded'!$AB$45:$AB$51)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E01-4726-8523-F359B4B953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'2x6_20181012_LODadded'!$F$2:$F$59</c15:sqref>
                        </c15:fullRef>
                        <c15:formulaRef>
                          <c15:sqref>('2x6_20181012_LODadded'!$F$2:$F$27,'2x6_20181012_LODadded'!$F$29:$F$35,'2x6_20181012_LODadded'!$F$37:$F$43,'2x6_20181012_LODadded'!$F$45:$F$51)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9.07</c:v>
                      </c:pt>
                      <c:pt idx="1">
                        <c:v>5.141</c:v>
                      </c:pt>
                      <c:pt idx="2">
                        <c:v>4.3479999999999999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CE01-4726-8523-F359B4B9531B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'2x6_20181012_LODadded'!$G$2:$G$59</c15:sqref>
                        </c15:fullRef>
                        <c15:formulaRef>
                          <c15:sqref>('2x6_20181012_LODadded'!$G$2:$G$27,'2x6_20181012_LODadded'!$G$29:$G$35,'2x6_20181012_LODadded'!$G$37:$G$43,'2x6_20181012_LODadded'!$G$45:$G$51)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1.8640000000000001</c:v>
                      </c:pt>
                      <c:pt idx="1">
                        <c:v>1.1830000000000001</c:v>
                      </c:pt>
                      <c:pt idx="2">
                        <c:v>0.85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6-CE01-4726-8523-F359B4B9531B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'2x6_20181012_LODadded'!$H$2:$H$59</c15:sqref>
                        </c15:fullRef>
                        <c15:formulaRef>
                          <c15:sqref>('2x6_20181012_LODadded'!$H$2:$H$27,'2x6_20181012_LODadded'!$H$29:$H$35,'2x6_20181012_LODadded'!$H$37:$H$43,'2x6_20181012_LODadded'!$H$45:$H$51)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7-CE01-4726-8523-F359B4B9531B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'2x6_20181012_LODadded'!$I$2:$I$59</c15:sqref>
                        </c15:fullRef>
                        <c15:formulaRef>
                          <c15:sqref>('2x6_20181012_LODadded'!$I$2:$I$27,'2x6_20181012_LODadded'!$I$29:$I$35,'2x6_20181012_LODadded'!$I$37:$I$43,'2x6_20181012_LODadded'!$I$45:$I$51)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195.596</c:v>
                      </c:pt>
                      <c:pt idx="1">
                        <c:v>167.92599999999999</c:v>
                      </c:pt>
                      <c:pt idx="2">
                        <c:v>139.91900000000001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8-CE01-4726-8523-F359B4B9531B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'2x6_20181012_LODadded'!$J$2:$J$59</c15:sqref>
                        </c15:fullRef>
                        <c15:formulaRef>
                          <c15:sqref>('2x6_20181012_LODadded'!$J$2:$J$27,'2x6_20181012_LODadded'!$J$29:$J$35,'2x6_20181012_LODadded'!$J$37:$J$43,'2x6_20181012_LODadded'!$J$45:$J$51)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34.972000000000001</c:v>
                      </c:pt>
                      <c:pt idx="1">
                        <c:v>47.334000000000003</c:v>
                      </c:pt>
                      <c:pt idx="2">
                        <c:v>54.896000000000001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CE01-4726-8523-F359B4B9531B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'2x6_20181012_LODadded'!$K$2:$K$59</c15:sqref>
                        </c15:fullRef>
                        <c15:formulaRef>
                          <c15:sqref>('2x6_20181012_LODadded'!$K$2:$K$27,'2x6_20181012_LODadded'!$K$29:$K$35,'2x6_20181012_LODadded'!$K$37:$K$43,'2x6_20181012_LODadded'!$K$45:$K$51)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285.94299999999998</c:v>
                      </c:pt>
                      <c:pt idx="1">
                        <c:v>211.26499999999999</c:v>
                      </c:pt>
                      <c:pt idx="2">
                        <c:v>182.16399999999999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A-CE01-4726-8523-F359B4B9531B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'2x6_20181012_LODadded'!$M$2:$M$59</c15:sqref>
                        </c15:fullRef>
                        <c15:formulaRef>
                          <c15:sqref>('2x6_20181012_LODadded'!$M$2:$M$27,'2x6_20181012_LODadded'!$M$29:$M$35,'2x6_20181012_LODadded'!$M$37:$M$43,'2x6_20181012_LODadded'!$M$45:$M$51)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23.291</c:v>
                      </c:pt>
                      <c:pt idx="1">
                        <c:v>32.789000000000001</c:v>
                      </c:pt>
                      <c:pt idx="2">
                        <c:v>34.337000000000003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B-CE01-4726-8523-F359B4B9531B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'2x6_20181012_LODadded'!$N$2:$N$59</c15:sqref>
                        </c15:fullRef>
                        <c15:formulaRef>
                          <c15:sqref>('2x6_20181012_LODadded'!$N$2:$N$27,'2x6_20181012_LODadded'!$N$29:$N$35,'2x6_20181012_LODadded'!$N$37:$N$43,'2x6_20181012_LODadded'!$N$45:$N$51)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214.679</c:v>
                      </c:pt>
                      <c:pt idx="1">
                        <c:v>152.49</c:v>
                      </c:pt>
                      <c:pt idx="2">
                        <c:v>145.61500000000001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C-CE01-4726-8523-F359B4B9531B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'2x6_20181012_LODadded'!$O$2:$O$59</c15:sqref>
                        </c15:fullRef>
                        <c15:formulaRef>
                          <c15:sqref>('2x6_20181012_LODadded'!$O$2:$O$27,'2x6_20181012_LODadded'!$O$29:$O$35,'2x6_20181012_LODadded'!$O$37:$O$43,'2x6_20181012_LODadded'!$O$45:$O$51)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138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D-CE01-4726-8523-F359B4B9531B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'2x6_20181012_LODadded'!$Q$2:$Q$59</c15:sqref>
                        </c15:fullRef>
                        <c15:formulaRef>
                          <c15:sqref>('2x6_20181012_LODadded'!$Q$2:$Q$27,'2x6_20181012_LODadded'!$Q$29:$Q$35,'2x6_20181012_LODadded'!$Q$37:$Q$43,'2x6_20181012_LODadded'!$Q$45:$Q$51)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5.59</c:v>
                      </c:pt>
                      <c:pt idx="1">
                        <c:v>6.782</c:v>
                      </c:pt>
                      <c:pt idx="2">
                        <c:v>6.5069999999999997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E-CE01-4726-8523-F359B4B9531B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'2x6_20181012_LODadded'!$R$2:$R$59</c15:sqref>
                        </c15:fullRef>
                        <c15:formulaRef>
                          <c15:sqref>('2x6_20181012_LODadded'!$R$2:$R$27,'2x6_20181012_LODadded'!$R$29:$R$35,'2x6_20181012_LODadded'!$R$37:$R$43,'2x6_20181012_LODadded'!$R$45:$R$51)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178.899</c:v>
                      </c:pt>
                      <c:pt idx="1">
                        <c:v>147.458</c:v>
                      </c:pt>
                      <c:pt idx="2">
                        <c:v>153.67699999999999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F-CE01-4726-8523-F359B4B9531B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'2x6_20181012_LODadded'!$S$2:$S$59</c15:sqref>
                        </c15:fullRef>
                        <c15:formulaRef>
                          <c15:sqref>('2x6_20181012_LODadded'!$S$2:$S$27,'2x6_20181012_LODadded'!$S$29:$S$35,'2x6_20181012_LODadded'!$S$37:$S$43,'2x6_20181012_LODadded'!$S$45:$S$51)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155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0-CE01-4726-8523-F359B4B9531B}"/>
                  </c:ext>
                </c:extLst>
              </c15:ser>
            </c15:filteredBarSeries>
            <c15:filteredBar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'2x6_20181012_LODadded'!$U$1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'2x6_20181012_LODadded'!$U$2:$U$59</c15:sqref>
                        </c15:fullRef>
                        <c15:formulaRef>
                          <c15:sqref>('2x6_20181012_LODadded'!$U$2:$U$27,'2x6_20181012_LODadded'!$U$29:$U$35,'2x6_20181012_LODadded'!$U$37:$U$43,'2x6_20181012_LODadded'!$U$45:$U$51)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2.5139999999999998</c:v>
                      </c:pt>
                      <c:pt idx="1">
                        <c:v>3.512</c:v>
                      </c:pt>
                      <c:pt idx="2">
                        <c:v>3.5249999999999999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1-CE01-4726-8523-F359B4B9531B}"/>
                  </c:ext>
                </c:extLst>
              </c15:ser>
            </c15:filteredBarSeries>
            <c15:filteredBar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'2x6_20181012_LODadded'!$V$1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'2x6_20181012_LODadded'!$V$2:$V$59</c15:sqref>
                        </c15:fullRef>
                        <c15:formulaRef>
                          <c15:sqref>('2x6_20181012_LODadded'!$V$2:$V$27,'2x6_20181012_LODadded'!$V$29:$V$35,'2x6_20181012_LODadded'!$V$37:$V$43,'2x6_20181012_LODadded'!$V$45:$V$51)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198.852</c:v>
                      </c:pt>
                      <c:pt idx="1">
                        <c:v>142.376</c:v>
                      </c:pt>
                      <c:pt idx="2">
                        <c:v>141.828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2-CE01-4726-8523-F359B4B9531B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'2x6_20181012_LODadded'!$W$2:$W$59</c15:sqref>
                        </c15:fullRef>
                        <c15:formulaRef>
                          <c15:sqref>('2x6_20181012_LODadded'!$W$2:$W$27,'2x6_20181012_LODadded'!$W$29:$W$35,'2x6_20181012_LODadded'!$W$37:$W$43,'2x6_20181012_LODadded'!$W$45:$W$51)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138</c:v>
                      </c:pt>
                      <c:pt idx="1">
                        <c:v>141</c:v>
                      </c:pt>
                      <c:pt idx="2">
                        <c:v>127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3-CE01-4726-8523-F359B4B9531B}"/>
                  </c:ext>
                </c:extLst>
              </c15:ser>
            </c15:filteredBarSeries>
            <c15:filteredBarSeries>
              <c15:ser>
                <c:idx val="19"/>
                <c:order val="1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'2x6_20181012_LODadded'!$Y$1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100n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'2x6_20181012_LODadded'!$Y$2:$Y$59</c15:sqref>
                        </c15:fullRef>
                        <c15:formulaRef>
                          <c15:sqref>('2x6_20181012_LODadded'!$Y$2:$Y$27,'2x6_20181012_LODadded'!$Y$29:$Y$35,'2x6_20181012_LODadded'!$Y$37:$Y$43,'2x6_20181012_LODadded'!$Y$45:$Y$51)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4-CE01-4726-8523-F359B4B9531B}"/>
                  </c:ext>
                </c:extLst>
              </c15:ser>
            </c15:filteredBarSeries>
            <c15:filteredBarSeries>
              <c15:ser>
                <c:idx val="20"/>
                <c:order val="2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'2x6_20181012_LODadded'!$Z$1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'2x6_20181012_LODadded'!$Z$2:$Z$59</c15:sqref>
                        </c15:fullRef>
                        <c15:formulaRef>
                          <c15:sqref>('2x6_20181012_LODadded'!$Z$2:$Z$27,'2x6_20181012_LODadded'!$Z$29:$Z$35,'2x6_20181012_LODadded'!$Z$37:$Z$43,'2x6_20181012_LODadded'!$Z$45:$Z$51)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5-CE01-4726-8523-F359B4B9531B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'2x6_20181012_LODadded'!$AA$2:$AA$59</c15:sqref>
                        </c15:fullRef>
                        <c15:formulaRef>
                          <c15:sqref>('2x6_20181012_LODadded'!$AA$2:$AA$27,'2x6_20181012_LODadded'!$AA$29:$AA$35,'2x6_20181012_LODadded'!$AA$37:$AA$43,'2x6_20181012_LODadded'!$AA$45:$AA$51)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6-CE01-4726-8523-F359B4B9531B}"/>
                  </c:ext>
                </c:extLst>
              </c15:ser>
            </c15:filteredBarSeries>
            <c15:filteredBarSeries>
              <c15:ser>
                <c:idx val="23"/>
                <c:order val="2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'2x6_20181012_LODadded'!$AC$1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'2x6_20181012_LODadded'!$AC$2:$AC$59</c15:sqref>
                        </c15:fullRef>
                        <c15:formulaRef>
                          <c15:sqref>('2x6_20181012_LODadded'!$AC$2:$AC$27,'2x6_20181012_LODadded'!$AC$29:$AC$35,'2x6_20181012_LODadded'!$AC$37:$AC$43,'2x6_20181012_LODadded'!$AC$45:$AC$51)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7-CE01-4726-8523-F359B4B9531B}"/>
                  </c:ext>
                </c:extLst>
              </c15:ser>
            </c15:filteredBarSeries>
            <c15:filteredBarSeries>
              <c15:ser>
                <c:idx val="24"/>
                <c:order val="2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'2x6_20181012_LODadded'!$AD$1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50n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'2x6_20181012_LODadded'!$AD$2:$AD$59</c15:sqref>
                        </c15:fullRef>
                        <c15:formulaRef>
                          <c15:sqref>('2x6_20181012_LODadded'!$AD$2:$AD$27,'2x6_20181012_LODadded'!$AD$29:$AD$35,'2x6_20181012_LODadded'!$AD$37:$AD$43,'2x6_20181012_LODadded'!$AD$45:$AD$51)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8-CE01-4726-8523-F359B4B9531B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'2x6_20181012_LODadded'!$AE$2:$AE$59</c15:sqref>
                        </c15:fullRef>
                        <c15:formulaRef>
                          <c15:sqref>('2x6_20181012_LODadded'!$AE$2:$AE$27,'2x6_20181012_LODadded'!$AE$29:$AE$35,'2x6_20181012_LODadded'!$AE$37:$AE$43,'2x6_20181012_LODadded'!$AE$45:$AE$51)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CE01-4726-8523-F359B4B9531B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  <c:max val="2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LOD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8"/>
          <c:order val="8"/>
          <c:tx>
            <c:strRef>
              <c:f>'2x6_20181012_LODadded'!$N$1</c:f>
              <c:strCache>
                <c:ptCount val="1"/>
                <c:pt idx="0">
                  <c:v>Limit of Detection (nM) 5u</c:v>
                </c:pt>
              </c:strCache>
              <c:extLst xmlns:c15="http://schemas.microsoft.com/office/drawing/2012/chart"/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'2x6_20181012_LODadded'!$N$2:$N$59</c15:sqref>
                  </c15:fullRef>
                </c:ext>
              </c:extLst>
              <c:f>('2x6_20181012_LODadded'!$N$2:$N$27,'2x6_20181012_LODadded'!$N$29:$N$35,'2x6_20181012_LODadded'!$N$37:$N$43,'2x6_20181012_LODadded'!$N$45:$N$51)</c:f>
              <c:numCache>
                <c:formatCode>General</c:formatCode>
                <c:ptCount val="3"/>
                <c:pt idx="0">
                  <c:v>214.679</c:v>
                </c:pt>
                <c:pt idx="1">
                  <c:v>152.49</c:v>
                </c:pt>
                <c:pt idx="2">
                  <c:v>145.61500000000001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86E3-455F-ADB7-7BC820C73CFC}"/>
            </c:ext>
          </c:extLst>
        </c:ser>
        <c:ser>
          <c:idx val="12"/>
          <c:order val="12"/>
          <c:tx>
            <c:strRef>
              <c:f>'2x6_20181012_LODadded'!$R$1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'2x6_20181012_LODadded'!$R$2:$R$59</c15:sqref>
                  </c15:fullRef>
                </c:ext>
              </c:extLst>
              <c:f>('2x6_20181012_LODadded'!$R$2:$R$27,'2x6_20181012_LODadded'!$R$29:$R$35,'2x6_20181012_LODadded'!$R$37:$R$43,'2x6_20181012_LODadded'!$R$45:$R$51)</c:f>
              <c:numCache>
                <c:formatCode>General</c:formatCode>
                <c:ptCount val="3"/>
                <c:pt idx="0">
                  <c:v>178.899</c:v>
                </c:pt>
                <c:pt idx="1">
                  <c:v>147.458</c:v>
                </c:pt>
                <c:pt idx="2">
                  <c:v>153.67699999999999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86E3-455F-ADB7-7BC820C73CFC}"/>
            </c:ext>
          </c:extLst>
        </c:ser>
        <c:ser>
          <c:idx val="16"/>
          <c:order val="16"/>
          <c:tx>
            <c:strRef>
              <c:f>'2x6_20181012_LODadded'!$V$1</c:f>
              <c:strCache>
                <c:ptCount val="1"/>
                <c:pt idx="0">
                  <c:v>Limit of Detection (nM) 500n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5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'2x6_20181012_LODadded'!$V$2:$V$59</c15:sqref>
                  </c15:fullRef>
                </c:ext>
              </c:extLst>
              <c:f>('2x6_20181012_LODadded'!$V$2:$V$27,'2x6_20181012_LODadded'!$V$29:$V$35,'2x6_20181012_LODadded'!$V$37:$V$43,'2x6_20181012_LODadded'!$V$45:$V$51)</c:f>
              <c:numCache>
                <c:formatCode>General</c:formatCode>
                <c:ptCount val="3"/>
                <c:pt idx="0">
                  <c:v>198.852</c:v>
                </c:pt>
                <c:pt idx="1">
                  <c:v>142.376</c:v>
                </c:pt>
                <c:pt idx="2">
                  <c:v>141.828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86E3-455F-ADB7-7BC820C73CFC}"/>
            </c:ext>
          </c:extLst>
        </c:ser>
        <c:ser>
          <c:idx val="20"/>
          <c:order val="20"/>
          <c:tx>
            <c:strRef>
              <c:f>'2x6_20181012_LODadded'!$Z$1</c:f>
              <c:strCache>
                <c:ptCount val="1"/>
                <c:pt idx="0">
                  <c:v>Limit of Detection (nM) 100n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3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'2x6_20181012_LODadded'!$Z$2:$Z$59</c15:sqref>
                  </c15:fullRef>
                </c:ext>
              </c:extLst>
              <c:f>('2x6_20181012_LODadded'!$Z$2:$Z$27,'2x6_20181012_LODadded'!$Z$29:$Z$35,'2x6_20181012_LODadded'!$Z$37:$Z$43,'2x6_20181012_LODadded'!$Z$45:$Z$51)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86E3-455F-ADB7-7BC820C73CFC}"/>
            </c:ext>
          </c:extLst>
        </c:ser>
        <c:ser>
          <c:idx val="24"/>
          <c:order val="24"/>
          <c:tx>
            <c:strRef>
              <c:f>'2x6_20181012_LODadded'!$AD$1</c:f>
              <c:strCache>
                <c:ptCount val="1"/>
                <c:pt idx="0">
                  <c:v>Limit of Detection (nM) 50n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'2x6_20181012_LODadded'!$AD$2:$AD$59</c15:sqref>
                  </c15:fullRef>
                </c:ext>
              </c:extLst>
              <c:f>('2x6_20181012_LODadded'!$AD$2:$AD$27,'2x6_20181012_LODadded'!$AD$29:$AD$35,'2x6_20181012_LODadded'!$AD$37:$AD$43,'2x6_20181012_LODadded'!$AD$45:$AD$51)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86E3-455F-ADB7-7BC820C73C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'2x6_20181012_LODadded'!$F$2:$F$59</c15:sqref>
                        </c15:fullRef>
                        <c15:formulaRef>
                          <c15:sqref>('2x6_20181012_LODadded'!$F$2:$F$27,'2x6_20181012_LODadded'!$F$29:$F$35,'2x6_20181012_LODadded'!$F$37:$F$43,'2x6_20181012_LODadded'!$F$45:$F$51)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9.07</c:v>
                      </c:pt>
                      <c:pt idx="1">
                        <c:v>5.141</c:v>
                      </c:pt>
                      <c:pt idx="2">
                        <c:v>4.3479999999999999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86E3-455F-ADB7-7BC820C73CFC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'2x6_20181012_LODadded'!$G$2:$G$59</c15:sqref>
                        </c15:fullRef>
                        <c15:formulaRef>
                          <c15:sqref>('2x6_20181012_LODadded'!$G$2:$G$27,'2x6_20181012_LODadded'!$G$29:$G$35,'2x6_20181012_LODadded'!$G$37:$G$43,'2x6_20181012_LODadded'!$G$45:$G$51)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1.8640000000000001</c:v>
                      </c:pt>
                      <c:pt idx="1">
                        <c:v>1.1830000000000001</c:v>
                      </c:pt>
                      <c:pt idx="2">
                        <c:v>0.85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6-86E3-455F-ADB7-7BC820C73CFC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'2x6_20181012_LODadded'!$H$2:$H$59</c15:sqref>
                        </c15:fullRef>
                        <c15:formulaRef>
                          <c15:sqref>('2x6_20181012_LODadded'!$H$2:$H$27,'2x6_20181012_LODadded'!$H$29:$H$35,'2x6_20181012_LODadded'!$H$37:$H$43,'2x6_20181012_LODadded'!$H$45:$H$51)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7-86E3-455F-ADB7-7BC820C73CFC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'2x6_20181012_LODadded'!$I$2:$I$59</c15:sqref>
                        </c15:fullRef>
                        <c15:formulaRef>
                          <c15:sqref>('2x6_20181012_LODadded'!$I$2:$I$27,'2x6_20181012_LODadded'!$I$29:$I$35,'2x6_20181012_LODadded'!$I$37:$I$43,'2x6_20181012_LODadded'!$I$45:$I$51)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195.596</c:v>
                      </c:pt>
                      <c:pt idx="1">
                        <c:v>167.92599999999999</c:v>
                      </c:pt>
                      <c:pt idx="2">
                        <c:v>139.91900000000001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8-86E3-455F-ADB7-7BC820C73CFC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'2x6_20181012_LODadded'!$J$2:$J$59</c15:sqref>
                        </c15:fullRef>
                        <c15:formulaRef>
                          <c15:sqref>('2x6_20181012_LODadded'!$J$2:$J$27,'2x6_20181012_LODadded'!$J$29:$J$35,'2x6_20181012_LODadded'!$J$37:$J$43,'2x6_20181012_LODadded'!$J$45:$J$51)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34.972000000000001</c:v>
                      </c:pt>
                      <c:pt idx="1">
                        <c:v>47.334000000000003</c:v>
                      </c:pt>
                      <c:pt idx="2">
                        <c:v>54.896000000000001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86E3-455F-ADB7-7BC820C73CFC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'2x6_20181012_LODadded'!$K$2:$K$59</c15:sqref>
                        </c15:fullRef>
                        <c15:formulaRef>
                          <c15:sqref>('2x6_20181012_LODadded'!$K$2:$K$27,'2x6_20181012_LODadded'!$K$29:$K$35,'2x6_20181012_LODadded'!$K$37:$K$43,'2x6_20181012_LODadded'!$K$45:$K$51)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285.94299999999998</c:v>
                      </c:pt>
                      <c:pt idx="1">
                        <c:v>211.26499999999999</c:v>
                      </c:pt>
                      <c:pt idx="2">
                        <c:v>182.16399999999999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A-86E3-455F-ADB7-7BC820C73CFC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'2x6_20181012_LODadded'!$L$2:$L$59</c15:sqref>
                        </c15:fullRef>
                        <c15:formulaRef>
                          <c15:sqref>('2x6_20181012_LODadded'!$L$2:$L$27,'2x6_20181012_LODadded'!$L$29:$L$35,'2x6_20181012_LODadded'!$L$37:$L$43,'2x6_20181012_LODadded'!$L$45:$L$51)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130.26300000000001</c:v>
                      </c:pt>
                      <c:pt idx="1">
                        <c:v>116.32599999999999</c:v>
                      </c:pt>
                      <c:pt idx="2">
                        <c:v>87.519000000000005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86E3-455F-ADB7-7BC820C73CFC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'2x6_20181012_LODadded'!$M$2:$M$59</c15:sqref>
                        </c15:fullRef>
                        <c15:formulaRef>
                          <c15:sqref>('2x6_20181012_LODadded'!$M$2:$M$27,'2x6_20181012_LODadded'!$M$29:$M$35,'2x6_20181012_LODadded'!$M$37:$M$43,'2x6_20181012_LODadded'!$M$45:$M$51)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23.291</c:v>
                      </c:pt>
                      <c:pt idx="1">
                        <c:v>32.789000000000001</c:v>
                      </c:pt>
                      <c:pt idx="2">
                        <c:v>34.337000000000003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B-86E3-455F-ADB7-7BC820C73CFC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'2x6_20181012_LODadded'!$O$2:$O$59</c15:sqref>
                        </c15:fullRef>
                        <c15:formulaRef>
                          <c15:sqref>('2x6_20181012_LODadded'!$O$2:$O$27,'2x6_20181012_LODadded'!$O$29:$O$35,'2x6_20181012_LODadded'!$O$37:$O$43,'2x6_20181012_LODadded'!$O$45:$O$51)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138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D-86E3-455F-ADB7-7BC820C73CFC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'2x6_20181012_LODadded'!$P$2:$P$59</c15:sqref>
                        </c15:fullRef>
                        <c15:formulaRef>
                          <c15:sqref>('2x6_20181012_LODadded'!$P$2:$P$27,'2x6_20181012_LODadded'!$P$29:$P$35,'2x6_20181012_LODadded'!$P$37:$P$43,'2x6_20181012_LODadded'!$P$45:$P$51)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31.263000000000002</c:v>
                      </c:pt>
                      <c:pt idx="1">
                        <c:v>24.059000000000001</c:v>
                      </c:pt>
                      <c:pt idx="2">
                        <c:v>16.585999999999999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86E3-455F-ADB7-7BC820C73CFC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'2x6_20181012_LODadded'!$Q$2:$Q$59</c15:sqref>
                        </c15:fullRef>
                        <c15:formulaRef>
                          <c15:sqref>('2x6_20181012_LODadded'!$Q$2:$Q$27,'2x6_20181012_LODadded'!$Q$29:$Q$35,'2x6_20181012_LODadded'!$Q$37:$Q$43,'2x6_20181012_LODadded'!$Q$45:$Q$51)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5.59</c:v>
                      </c:pt>
                      <c:pt idx="1">
                        <c:v>6.782</c:v>
                      </c:pt>
                      <c:pt idx="2">
                        <c:v>6.5069999999999997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E-86E3-455F-ADB7-7BC820C73CFC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'2x6_20181012_LODadded'!$S$2:$S$59</c15:sqref>
                        </c15:fullRef>
                        <c15:formulaRef>
                          <c15:sqref>('2x6_20181012_LODadded'!$S$2:$S$27,'2x6_20181012_LODadded'!$S$29:$S$35,'2x6_20181012_LODadded'!$S$37:$S$43,'2x6_20181012_LODadded'!$S$45:$S$51)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155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0-86E3-455F-ADB7-7BC820C73CFC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Mean Signal 500n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'2x6_20181012_LODadded'!$T$2:$T$59</c15:sqref>
                        </c15:fullRef>
                        <c15:formulaRef>
                          <c15:sqref>('2x6_20181012_LODadded'!$T$2:$T$27,'2x6_20181012_LODadded'!$T$29:$T$35,'2x6_20181012_LODadded'!$T$37:$T$43,'2x6_20181012_LODadded'!$T$45:$T$51)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14.063000000000001</c:v>
                      </c:pt>
                      <c:pt idx="1">
                        <c:v>12.459</c:v>
                      </c:pt>
                      <c:pt idx="2">
                        <c:v>8.9860000000000007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86E3-455F-ADB7-7BC820C73CFC}"/>
                  </c:ext>
                </c:extLst>
              </c15:ser>
            </c15:filteredBarSeries>
            <c15:filteredBar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'2x6_20181012_LODadded'!$U$1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'2x6_20181012_LODadded'!$U$2:$U$59</c15:sqref>
                        </c15:fullRef>
                        <c15:formulaRef>
                          <c15:sqref>('2x6_20181012_LODadded'!$U$2:$U$27,'2x6_20181012_LODadded'!$U$29:$U$35,'2x6_20181012_LODadded'!$U$37:$U$43,'2x6_20181012_LODadded'!$U$45:$U$51)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2.5139999999999998</c:v>
                      </c:pt>
                      <c:pt idx="1">
                        <c:v>3.512</c:v>
                      </c:pt>
                      <c:pt idx="2">
                        <c:v>3.5249999999999999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1-86E3-455F-ADB7-7BC820C73CFC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'2x6_20181012_LODadded'!$W$2:$W$59</c15:sqref>
                        </c15:fullRef>
                        <c15:formulaRef>
                          <c15:sqref>('2x6_20181012_LODadded'!$W$2:$W$27,'2x6_20181012_LODadded'!$W$29:$W$35,'2x6_20181012_LODadded'!$W$37:$W$43,'2x6_20181012_LODadded'!$W$45:$W$51)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138</c:v>
                      </c:pt>
                      <c:pt idx="1">
                        <c:v>141</c:v>
                      </c:pt>
                      <c:pt idx="2">
                        <c:v>127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3-86E3-455F-ADB7-7BC820C73CFC}"/>
                  </c:ext>
                </c:extLst>
              </c15:ser>
            </c15:filteredBarSeries>
            <c15:filteredBarSeries>
              <c15:ser>
                <c:idx val="18"/>
                <c:order val="18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'2x6_20181012_LODadded'!$X$1</c15:sqref>
                        </c15:formulaRef>
                      </c:ext>
                    </c:extLst>
                    <c:strCache>
                      <c:ptCount val="1"/>
                      <c:pt idx="0">
                        <c:v>Mean Signal 100n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'2x6_20181012_LODadded'!$X$2:$X$59</c15:sqref>
                        </c15:fullRef>
                        <c15:formulaRef>
                          <c15:sqref>('2x6_20181012_LODadded'!$X$2:$X$27,'2x6_20181012_LODadded'!$X$29:$X$35,'2x6_20181012_LODadded'!$X$37:$X$43,'2x6_20181012_LODadded'!$X$45:$X$51)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86E3-455F-ADB7-7BC820C73CFC}"/>
                  </c:ext>
                </c:extLst>
              </c15:ser>
            </c15:filteredBarSeries>
            <c15:filteredBarSeries>
              <c15:ser>
                <c:idx val="19"/>
                <c:order val="1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'2x6_20181012_LODadded'!$Y$1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100n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'2x6_20181012_LODadded'!$Y$2:$Y$59</c15:sqref>
                        </c15:fullRef>
                        <c15:formulaRef>
                          <c15:sqref>('2x6_20181012_LODadded'!$Y$2:$Y$27,'2x6_20181012_LODadded'!$Y$29:$Y$35,'2x6_20181012_LODadded'!$Y$37:$Y$43,'2x6_20181012_LODadded'!$Y$45:$Y$51)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4-86E3-455F-ADB7-7BC820C73CFC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'2x6_20181012_LODadded'!$AA$2:$AA$59</c15:sqref>
                        </c15:fullRef>
                        <c15:formulaRef>
                          <c15:sqref>('2x6_20181012_LODadded'!$AA$2:$AA$27,'2x6_20181012_LODadded'!$AA$29:$AA$35,'2x6_20181012_LODadded'!$AA$37:$AA$43,'2x6_20181012_LODadded'!$AA$45:$AA$51)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6-86E3-455F-ADB7-7BC820C73CFC}"/>
                  </c:ext>
                </c:extLst>
              </c15:ser>
            </c15:filteredBarSeries>
            <c15:filteredBarSeries>
              <c15:ser>
                <c:idx val="22"/>
                <c:order val="22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'2x6_20181012_LODadded'!$AB$1</c15:sqref>
                        </c15:formulaRef>
                      </c:ext>
                    </c:extLst>
                    <c:strCache>
                      <c:ptCount val="1"/>
                      <c:pt idx="0">
                        <c:v>Mean Signal 50n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'2x6_20181012_LODadded'!$AB$2:$AB$59</c15:sqref>
                        </c15:fullRef>
                        <c15:formulaRef>
                          <c15:sqref>('2x6_20181012_LODadded'!$AB$2:$AB$27,'2x6_20181012_LODadded'!$AB$29:$AB$35,'2x6_20181012_LODadded'!$AB$37:$AB$43,'2x6_20181012_LODadded'!$AB$45:$AB$51)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86E3-455F-ADB7-7BC820C73CFC}"/>
                  </c:ext>
                </c:extLst>
              </c15:ser>
            </c15:filteredBarSeries>
            <c15:filteredBarSeries>
              <c15:ser>
                <c:idx val="23"/>
                <c:order val="2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'2x6_20181012_LODadded'!$AC$1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'2x6_20181012_LODadded'!$AC$2:$AC$59</c15:sqref>
                        </c15:fullRef>
                        <c15:formulaRef>
                          <c15:sqref>('2x6_20181012_LODadded'!$AC$2:$AC$27,'2x6_20181012_LODadded'!$AC$29:$AC$35,'2x6_20181012_LODadded'!$AC$37:$AC$43,'2x6_20181012_LODadded'!$AC$45:$AC$51)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7-86E3-455F-ADB7-7BC820C73CFC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'2x6_20181012_LODadded'!$AE$2:$AE$59</c15:sqref>
                        </c15:fullRef>
                        <c15:formulaRef>
                          <c15:sqref>('2x6_20181012_LODadded'!$AE$2:$AE$27,'2x6_20181012_LODadded'!$AE$29:$AE$35,'2x6_20181012_LODadded'!$AE$37:$AE$43,'2x6_20181012_LODadded'!$AE$45:$AE$51)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86E3-455F-ADB7-7BC820C73CFC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  <c:max val="3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nM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Signal to Noise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7"/>
          <c:order val="7"/>
          <c:tx>
            <c:strRef>
              <c:f>'2x6_20181012_LODadded'!$M$1</c:f>
              <c:strCache>
                <c:ptCount val="1"/>
                <c:pt idx="0">
                  <c:v>Signal to Noise Ratio 5u</c:v>
                </c:pt>
              </c:strCache>
              <c:extLst xmlns:c15="http://schemas.microsoft.com/office/drawing/2012/chart"/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'2x6_20181012_LODadded'!$M$2:$M$59</c15:sqref>
                  </c15:fullRef>
                </c:ext>
              </c:extLst>
              <c:f>('2x6_20181012_LODadded'!$M$2:$M$27,'2x6_20181012_LODadded'!$M$29:$M$35,'2x6_20181012_LODadded'!$M$37:$M$43,'2x6_20181012_LODadded'!$M$45:$M$51)</c:f>
              <c:numCache>
                <c:formatCode>General</c:formatCode>
                <c:ptCount val="3"/>
                <c:pt idx="0">
                  <c:v>23.291</c:v>
                </c:pt>
                <c:pt idx="1">
                  <c:v>32.789000000000001</c:v>
                </c:pt>
                <c:pt idx="2">
                  <c:v>34.337000000000003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E307-4EFC-85C1-32CF37E8CF92}"/>
            </c:ext>
          </c:extLst>
        </c:ser>
        <c:ser>
          <c:idx val="11"/>
          <c:order val="11"/>
          <c:tx>
            <c:strRef>
              <c:f>'2x6_20181012_LODadded'!$Q$1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'2x6_20181012_LODadded'!$Q$2:$Q$59</c15:sqref>
                  </c15:fullRef>
                </c:ext>
              </c:extLst>
              <c:f>('2x6_20181012_LODadded'!$Q$2:$Q$27,'2x6_20181012_LODadded'!$Q$29:$Q$35,'2x6_20181012_LODadded'!$Q$37:$Q$43,'2x6_20181012_LODadded'!$Q$45:$Q$51)</c:f>
              <c:numCache>
                <c:formatCode>General</c:formatCode>
                <c:ptCount val="3"/>
                <c:pt idx="0">
                  <c:v>5.59</c:v>
                </c:pt>
                <c:pt idx="1">
                  <c:v>6.782</c:v>
                </c:pt>
                <c:pt idx="2">
                  <c:v>6.5069999999999997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E307-4EFC-85C1-32CF37E8CF92}"/>
            </c:ext>
          </c:extLst>
        </c:ser>
        <c:ser>
          <c:idx val="15"/>
          <c:order val="15"/>
          <c:tx>
            <c:strRef>
              <c:f>'2x6_20181012_LODadded'!$U$1</c:f>
              <c:strCache>
                <c:ptCount val="1"/>
                <c:pt idx="0">
                  <c:v>Signal to Noise Ratio 500n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4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'2x6_20181012_LODadded'!$U$2:$U$59</c15:sqref>
                  </c15:fullRef>
                </c:ext>
              </c:extLst>
              <c:f>('2x6_20181012_LODadded'!$U$2:$U$27,'2x6_20181012_LODadded'!$U$29:$U$35,'2x6_20181012_LODadded'!$U$37:$U$43,'2x6_20181012_LODadded'!$U$45:$U$51)</c:f>
              <c:numCache>
                <c:formatCode>General</c:formatCode>
                <c:ptCount val="3"/>
                <c:pt idx="0">
                  <c:v>2.5139999999999998</c:v>
                </c:pt>
                <c:pt idx="1">
                  <c:v>3.512</c:v>
                </c:pt>
                <c:pt idx="2">
                  <c:v>3.5249999999999999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E307-4EFC-85C1-32CF37E8CF92}"/>
            </c:ext>
          </c:extLst>
        </c:ser>
        <c:ser>
          <c:idx val="19"/>
          <c:order val="19"/>
          <c:tx>
            <c:strRef>
              <c:f>'2x6_20181012_LODadded'!$Y$1</c:f>
              <c:strCache>
                <c:ptCount val="1"/>
                <c:pt idx="0">
                  <c:v>Signal to Noise Ratio 100n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2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'2x6_20181012_LODadded'!$Y$2:$Y$59</c15:sqref>
                  </c15:fullRef>
                </c:ext>
              </c:extLst>
              <c:f>('2x6_20181012_LODadded'!$Y$2:$Y$27,'2x6_20181012_LODadded'!$Y$29:$Y$35,'2x6_20181012_LODadded'!$Y$37:$Y$43,'2x6_20181012_LODadded'!$Y$45:$Y$51)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E307-4EFC-85C1-32CF37E8CF92}"/>
            </c:ext>
          </c:extLst>
        </c:ser>
        <c:ser>
          <c:idx val="23"/>
          <c:order val="23"/>
          <c:tx>
            <c:strRef>
              <c:f>'2x6_20181012_LODadded'!$AC$1</c:f>
              <c:strCache>
                <c:ptCount val="1"/>
                <c:pt idx="0">
                  <c:v>Signal to Noise Ratio 50n</c:v>
                </c:pt>
              </c:strCache>
              <c:extLst xmlns:c15="http://schemas.microsoft.com/office/drawing/2012/chart"/>
            </c:strRef>
          </c:tx>
          <c:spPr>
            <a:solidFill>
              <a:schemeClr val="accent6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('2x6_20181012_LODadded'!$B$2:$E$27,'2x6_20181012_LODadded'!$B$29:$E$35,'2x6_20181012_LODadded'!$B$37:$E$43,'2x6_20181012_LODadded'!$B$45:$E$51)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'2x6_20181012_LODadded'!$AC$2:$AC$59</c15:sqref>
                  </c15:fullRef>
                </c:ext>
              </c:extLst>
              <c:f>('2x6_20181012_LODadded'!$AC$2:$AC$27,'2x6_20181012_LODadded'!$AC$29:$AC$35,'2x6_20181012_LODadded'!$AC$37:$AC$43,'2x6_20181012_LODadded'!$AC$45:$AC$51)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7-E307-4EFC-85C1-32CF37E8CF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'2x6_20181012_LODadded'!$F$2:$F$59</c15:sqref>
                        </c15:fullRef>
                        <c15:formulaRef>
                          <c15:sqref>('2x6_20181012_LODadded'!$F$2:$F$27,'2x6_20181012_LODadded'!$F$29:$F$35,'2x6_20181012_LODadded'!$F$37:$F$43,'2x6_20181012_LODadded'!$F$45:$F$51)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9.07</c:v>
                      </c:pt>
                      <c:pt idx="1">
                        <c:v>5.141</c:v>
                      </c:pt>
                      <c:pt idx="2">
                        <c:v>4.3479999999999999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E307-4EFC-85C1-32CF37E8CF92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'2x6_20181012_LODadded'!$G$2:$G$59</c15:sqref>
                        </c15:fullRef>
                        <c15:formulaRef>
                          <c15:sqref>('2x6_20181012_LODadded'!$G$2:$G$27,'2x6_20181012_LODadded'!$G$29:$G$35,'2x6_20181012_LODadded'!$G$37:$G$43,'2x6_20181012_LODadded'!$G$45:$G$51)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1.8640000000000001</c:v>
                      </c:pt>
                      <c:pt idx="1">
                        <c:v>1.1830000000000001</c:v>
                      </c:pt>
                      <c:pt idx="2">
                        <c:v>0.85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6-E307-4EFC-85C1-32CF37E8CF92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'2x6_20181012_LODadded'!$H$2:$H$59</c15:sqref>
                        </c15:fullRef>
                        <c15:formulaRef>
                          <c15:sqref>('2x6_20181012_LODadded'!$H$2:$H$27,'2x6_20181012_LODadded'!$H$29:$H$35,'2x6_20181012_LODadded'!$H$37:$H$43,'2x6_20181012_LODadded'!$H$45:$H$51)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7-E307-4EFC-85C1-32CF37E8CF92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'2x6_20181012_LODadded'!$I$2:$I$59</c15:sqref>
                        </c15:fullRef>
                        <c15:formulaRef>
                          <c15:sqref>('2x6_20181012_LODadded'!$I$2:$I$27,'2x6_20181012_LODadded'!$I$29:$I$35,'2x6_20181012_LODadded'!$I$37:$I$43,'2x6_20181012_LODadded'!$I$45:$I$51)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195.596</c:v>
                      </c:pt>
                      <c:pt idx="1">
                        <c:v>167.92599999999999</c:v>
                      </c:pt>
                      <c:pt idx="2">
                        <c:v>139.91900000000001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8-E307-4EFC-85C1-32CF37E8CF92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'2x6_20181012_LODadded'!$J$2:$J$59</c15:sqref>
                        </c15:fullRef>
                        <c15:formulaRef>
                          <c15:sqref>('2x6_20181012_LODadded'!$J$2:$J$27,'2x6_20181012_LODadded'!$J$29:$J$35,'2x6_20181012_LODadded'!$J$37:$J$43,'2x6_20181012_LODadded'!$J$45:$J$51)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34.972000000000001</c:v>
                      </c:pt>
                      <c:pt idx="1">
                        <c:v>47.334000000000003</c:v>
                      </c:pt>
                      <c:pt idx="2">
                        <c:v>54.896000000000001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E307-4EFC-85C1-32CF37E8CF92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'2x6_20181012_LODadded'!$K$2:$K$59</c15:sqref>
                        </c15:fullRef>
                        <c15:formulaRef>
                          <c15:sqref>('2x6_20181012_LODadded'!$K$2:$K$27,'2x6_20181012_LODadded'!$K$29:$K$35,'2x6_20181012_LODadded'!$K$37:$K$43,'2x6_20181012_LODadded'!$K$45:$K$51)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285.94299999999998</c:v>
                      </c:pt>
                      <c:pt idx="1">
                        <c:v>211.26499999999999</c:v>
                      </c:pt>
                      <c:pt idx="2">
                        <c:v>182.16399999999999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A-E307-4EFC-85C1-32CF37E8CF92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'2x6_20181012_LODadded'!$L$2:$L$59</c15:sqref>
                        </c15:fullRef>
                        <c15:formulaRef>
                          <c15:sqref>('2x6_20181012_LODadded'!$L$2:$L$27,'2x6_20181012_LODadded'!$L$29:$L$35,'2x6_20181012_LODadded'!$L$37:$L$43,'2x6_20181012_LODadded'!$L$45:$L$51)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130.26300000000001</c:v>
                      </c:pt>
                      <c:pt idx="1">
                        <c:v>116.32599999999999</c:v>
                      </c:pt>
                      <c:pt idx="2">
                        <c:v>87.519000000000005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E307-4EFC-85C1-32CF37E8CF92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'2x6_20181012_LODadded'!$N$2:$N$59</c15:sqref>
                        </c15:fullRef>
                        <c15:formulaRef>
                          <c15:sqref>('2x6_20181012_LODadded'!$N$2:$N$27,'2x6_20181012_LODadded'!$N$29:$N$35,'2x6_20181012_LODadded'!$N$37:$N$43,'2x6_20181012_LODadded'!$N$45:$N$51)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214.679</c:v>
                      </c:pt>
                      <c:pt idx="1">
                        <c:v>152.49</c:v>
                      </c:pt>
                      <c:pt idx="2">
                        <c:v>145.61500000000001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C-E307-4EFC-85C1-32CF37E8CF92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'2x6_20181012_LODadded'!$O$2:$O$59</c15:sqref>
                        </c15:fullRef>
                        <c15:formulaRef>
                          <c15:sqref>('2x6_20181012_LODadded'!$O$2:$O$27,'2x6_20181012_LODadded'!$O$29:$O$35,'2x6_20181012_LODadded'!$O$37:$O$43,'2x6_20181012_LODadded'!$O$45:$O$51)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138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D-E307-4EFC-85C1-32CF37E8CF92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'2x6_20181012_LODadded'!$P$2:$P$59</c15:sqref>
                        </c15:fullRef>
                        <c15:formulaRef>
                          <c15:sqref>('2x6_20181012_LODadded'!$P$2:$P$27,'2x6_20181012_LODadded'!$P$29:$P$35,'2x6_20181012_LODadded'!$P$37:$P$43,'2x6_20181012_LODadded'!$P$45:$P$51)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31.263000000000002</c:v>
                      </c:pt>
                      <c:pt idx="1">
                        <c:v>24.059000000000001</c:v>
                      </c:pt>
                      <c:pt idx="2">
                        <c:v>16.585999999999999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E307-4EFC-85C1-32CF37E8CF92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'2x6_20181012_LODadded'!$R$2:$R$59</c15:sqref>
                        </c15:fullRef>
                        <c15:formulaRef>
                          <c15:sqref>('2x6_20181012_LODadded'!$R$2:$R$27,'2x6_20181012_LODadded'!$R$29:$R$35,'2x6_20181012_LODadded'!$R$37:$R$43,'2x6_20181012_LODadded'!$R$45:$R$51)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178.899</c:v>
                      </c:pt>
                      <c:pt idx="1">
                        <c:v>147.458</c:v>
                      </c:pt>
                      <c:pt idx="2">
                        <c:v>153.67699999999999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F-E307-4EFC-85C1-32CF37E8CF92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'2x6_20181012_LODadded'!$S$2:$S$59</c15:sqref>
                        </c15:fullRef>
                        <c15:formulaRef>
                          <c15:sqref>('2x6_20181012_LODadded'!$S$2:$S$27,'2x6_20181012_LODadded'!$S$29:$S$35,'2x6_20181012_LODadded'!$S$37:$S$43,'2x6_20181012_LODadded'!$S$45:$S$51)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155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0-E307-4EFC-85C1-32CF37E8CF92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Mean Signal 500n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'2x6_20181012_LODadded'!$T$2:$T$59</c15:sqref>
                        </c15:fullRef>
                        <c15:formulaRef>
                          <c15:sqref>('2x6_20181012_LODadded'!$T$2:$T$27,'2x6_20181012_LODadded'!$T$29:$T$35,'2x6_20181012_LODadded'!$T$37:$T$43,'2x6_20181012_LODadded'!$T$45:$T$51)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14.063000000000001</c:v>
                      </c:pt>
                      <c:pt idx="1">
                        <c:v>12.459</c:v>
                      </c:pt>
                      <c:pt idx="2">
                        <c:v>8.9860000000000007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E307-4EFC-85C1-32CF37E8CF92}"/>
                  </c:ext>
                </c:extLst>
              </c15:ser>
            </c15:filteredBarSeries>
            <c15:filteredBar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'2x6_20181012_LODadded'!$V$1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'2x6_20181012_LODadded'!$V$2:$V$59</c15:sqref>
                        </c15:fullRef>
                        <c15:formulaRef>
                          <c15:sqref>('2x6_20181012_LODadded'!$V$2:$V$27,'2x6_20181012_LODadded'!$V$29:$V$35,'2x6_20181012_LODadded'!$V$37:$V$43,'2x6_20181012_LODadded'!$V$45:$V$51)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198.852</c:v>
                      </c:pt>
                      <c:pt idx="1">
                        <c:v>142.376</c:v>
                      </c:pt>
                      <c:pt idx="2">
                        <c:v>141.828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2-E307-4EFC-85C1-32CF37E8CF92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'2x6_20181012_LODadded'!$W$2:$W$59</c15:sqref>
                        </c15:fullRef>
                        <c15:formulaRef>
                          <c15:sqref>('2x6_20181012_LODadded'!$W$2:$W$27,'2x6_20181012_LODadded'!$W$29:$W$35,'2x6_20181012_LODadded'!$W$37:$W$43,'2x6_20181012_LODadded'!$W$45:$W$51)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138</c:v>
                      </c:pt>
                      <c:pt idx="1">
                        <c:v>141</c:v>
                      </c:pt>
                      <c:pt idx="2">
                        <c:v>127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3-E307-4EFC-85C1-32CF37E8CF92}"/>
                  </c:ext>
                </c:extLst>
              </c15:ser>
            </c15:filteredBarSeries>
            <c15:filteredBarSeries>
              <c15:ser>
                <c:idx val="18"/>
                <c:order val="18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'2x6_20181012_LODadded'!$X$1</c15:sqref>
                        </c15:formulaRef>
                      </c:ext>
                    </c:extLst>
                    <c:strCache>
                      <c:ptCount val="1"/>
                      <c:pt idx="0">
                        <c:v>Mean Signal 100n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'2x6_20181012_LODadded'!$X$2:$X$59</c15:sqref>
                        </c15:fullRef>
                        <c15:formulaRef>
                          <c15:sqref>('2x6_20181012_LODadded'!$X$2:$X$27,'2x6_20181012_LODadded'!$X$29:$X$35,'2x6_20181012_LODadded'!$X$37:$X$43,'2x6_20181012_LODadded'!$X$45:$X$51)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E307-4EFC-85C1-32CF37E8CF92}"/>
                  </c:ext>
                </c:extLst>
              </c15:ser>
            </c15:filteredBarSeries>
            <c15:filteredBarSeries>
              <c15:ser>
                <c:idx val="20"/>
                <c:order val="2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'2x6_20181012_LODadded'!$Z$1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'2x6_20181012_LODadded'!$Z$2:$Z$59</c15:sqref>
                        </c15:fullRef>
                        <c15:formulaRef>
                          <c15:sqref>('2x6_20181012_LODadded'!$Z$2:$Z$27,'2x6_20181012_LODadded'!$Z$29:$Z$35,'2x6_20181012_LODadded'!$Z$37:$Z$43,'2x6_20181012_LODadded'!$Z$45:$Z$51)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5-E307-4EFC-85C1-32CF37E8CF92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'2x6_20181012_LODadded'!$AA$2:$AA$59</c15:sqref>
                        </c15:fullRef>
                        <c15:formulaRef>
                          <c15:sqref>('2x6_20181012_LODadded'!$AA$2:$AA$27,'2x6_20181012_LODadded'!$AA$29:$AA$35,'2x6_20181012_LODadded'!$AA$37:$AA$43,'2x6_20181012_LODadded'!$AA$45:$AA$51)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6-E307-4EFC-85C1-32CF37E8CF92}"/>
                  </c:ext>
                </c:extLst>
              </c15:ser>
            </c15:filteredBarSeries>
            <c15:filteredBarSeries>
              <c15:ser>
                <c:idx val="22"/>
                <c:order val="22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'2x6_20181012_LODadded'!$AB$1</c15:sqref>
                        </c15:formulaRef>
                      </c:ext>
                    </c:extLst>
                    <c:strCache>
                      <c:ptCount val="1"/>
                      <c:pt idx="0">
                        <c:v>Mean Signal 50n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'2x6_20181012_LODadded'!$AB$2:$AB$59</c15:sqref>
                        </c15:fullRef>
                        <c15:formulaRef>
                          <c15:sqref>('2x6_20181012_LODadded'!$AB$2:$AB$27,'2x6_20181012_LODadded'!$AB$29:$AB$35,'2x6_20181012_LODadded'!$AB$37:$AB$43,'2x6_20181012_LODadded'!$AB$45:$AB$51)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E307-4EFC-85C1-32CF37E8CF92}"/>
                  </c:ext>
                </c:extLst>
              </c15:ser>
            </c15:filteredBarSeries>
            <c15:filteredBarSeries>
              <c15:ser>
                <c:idx val="24"/>
                <c:order val="2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'2x6_20181012_LODadded'!$AD$1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50n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'2x6_20181012_LODadded'!$AD$2:$AD$59</c15:sqref>
                        </c15:fullRef>
                        <c15:formulaRef>
                          <c15:sqref>('2x6_20181012_LODadded'!$AD$2:$AD$27,'2x6_20181012_LODadded'!$AD$29:$AD$35,'2x6_20181012_LODadded'!$AD$37:$AD$43,'2x6_20181012_LODadded'!$AD$45:$AD$51)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8-E307-4EFC-85C1-32CF37E8CF92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('2x6_20181012_LODadded'!$B$2:$E$27,'2x6_20181012_LODadded'!$B$29:$E$35,'2x6_20181012_LODadded'!$B$37:$E$43,'2x6_20181012_LODadded'!$B$45:$E$51)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'2x6_20181012_LODadded'!$AE$2:$AE$59</c15:sqref>
                        </c15:fullRef>
                        <c15:formulaRef>
                          <c15:sqref>('2x6_20181012_LODadded'!$AE$2:$AE$27,'2x6_20181012_LODadded'!$AE$29:$AE$35,'2x6_20181012_LODadded'!$AE$37:$AE$43,'2x6_20181012_LODadded'!$AE$45:$AE$51)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E307-4EFC-85C1-32CF37E8CF92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Signal Comparison – 2/5sec and 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6"/>
          <c:order val="6"/>
          <c:tx>
            <c:strRef>
              <c:f>'2x6_20181012_LODadded'!$L$1</c:f>
              <c:strCache>
                <c:ptCount val="1"/>
                <c:pt idx="0">
                  <c:v>Mean Signal 5u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'2x6_20181012_LODadded'!$L$2:$L$59</c15:sqref>
                  </c15:fullRef>
                </c:ext>
              </c:extLst>
              <c:f>('2x6_20181012_LODadded'!$L$2:$L$27,'2x6_20181012_LODadded'!$L$30:$L$35,'2x6_20181012_LODadded'!$L$38:$L$43,'2x6_20181012_LODadded'!$L$46:$L$51,'2x6_20181012_LODadded'!$L$53,'2x6_20181012_LODadded'!$L$55,'2x6_20181012_LODadded'!$L$57,'2x6_20181012_LODadded'!$L$59)</c:f>
              <c:numCache>
                <c:formatCode>General</c:formatCode>
                <c:ptCount val="4"/>
                <c:pt idx="0">
                  <c:v>130.411</c:v>
                </c:pt>
                <c:pt idx="1">
                  <c:v>97.555000000000007</c:v>
                </c:pt>
                <c:pt idx="2">
                  <c:v>191.83799999999999</c:v>
                </c:pt>
                <c:pt idx="3">
                  <c:v>149.19900000000001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F3-4090-9CA3-E5CC52ABD134}"/>
            </c:ext>
          </c:extLst>
        </c:ser>
        <c:ser>
          <c:idx val="10"/>
          <c:order val="10"/>
          <c:tx>
            <c:strRef>
              <c:f>'2x6_20181012_LODadded'!$P$1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'2x6_20181012_LODadded'!$P$2:$P$59</c15:sqref>
                  </c15:fullRef>
                </c:ext>
              </c:extLst>
              <c:f>('2x6_20181012_LODadded'!$P$2:$P$27,'2x6_20181012_LODadded'!$P$30:$P$35,'2x6_20181012_LODadded'!$P$38:$P$43,'2x6_20181012_LODadded'!$P$46:$P$51,'2x6_20181012_LODadded'!$P$53,'2x6_20181012_LODadded'!$P$55,'2x6_20181012_LODadded'!$P$57,'2x6_20181012_LODadded'!$P$59)</c:f>
              <c:numCache>
                <c:formatCode>General</c:formatCode>
                <c:ptCount val="4"/>
                <c:pt idx="0">
                  <c:v>25.943999999999999</c:v>
                </c:pt>
                <c:pt idx="1">
                  <c:v>20.155000000000001</c:v>
                </c:pt>
                <c:pt idx="2">
                  <c:v>58.037999999999997</c:v>
                </c:pt>
                <c:pt idx="3">
                  <c:v>48.731999999999999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5F3-4090-9CA3-E5CC52ABD134}"/>
            </c:ext>
          </c:extLst>
        </c:ser>
        <c:ser>
          <c:idx val="14"/>
          <c:order val="14"/>
          <c:tx>
            <c:strRef>
              <c:f>'2x6_20181012_LODadded'!$T$1</c:f>
              <c:strCache>
                <c:ptCount val="1"/>
                <c:pt idx="0">
                  <c:v>Mean Signal 500n</c:v>
                </c:pt>
              </c:strCache>
            </c:strRef>
          </c:tx>
          <c:spPr>
            <a:solidFill>
              <a:schemeClr val="accent3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'2x6_20181012_LODadded'!$T$2:$T$59</c15:sqref>
                  </c15:fullRef>
                </c:ext>
              </c:extLst>
              <c:f>('2x6_20181012_LODadded'!$T$2:$T$27,'2x6_20181012_LODadded'!$T$30:$T$35,'2x6_20181012_LODadded'!$T$38:$T$43,'2x6_20181012_LODadded'!$T$46:$T$51,'2x6_20181012_LODadded'!$T$53,'2x6_20181012_LODadded'!$T$55,'2x6_20181012_LODadded'!$T$57,'2x6_20181012_LODadded'!$T$59)</c:f>
              <c:numCache>
                <c:formatCode>General</c:formatCode>
                <c:ptCount val="4"/>
                <c:pt idx="0">
                  <c:v>7.5439999999999996</c:v>
                </c:pt>
                <c:pt idx="1">
                  <c:v>8.2889999999999997</c:v>
                </c:pt>
                <c:pt idx="2">
                  <c:v>16.971</c:v>
                </c:pt>
                <c:pt idx="3">
                  <c:v>21.065999999999999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5F3-4090-9CA3-E5CC52ABD134}"/>
            </c:ext>
          </c:extLst>
        </c:ser>
        <c:ser>
          <c:idx val="18"/>
          <c:order val="18"/>
          <c:tx>
            <c:strRef>
              <c:f>'2x6_20181012_LODadded'!$X$1</c:f>
              <c:strCache>
                <c:ptCount val="1"/>
                <c:pt idx="0">
                  <c:v>Mean Signal 100n</c:v>
                </c:pt>
              </c:strCache>
            </c:strRef>
          </c:tx>
          <c:spPr>
            <a:solidFill>
              <a:schemeClr val="accent1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'2x6_20181012_LODadded'!$X$2:$X$59</c15:sqref>
                  </c15:fullRef>
                </c:ext>
              </c:extLst>
              <c:f>('2x6_20181012_LODadded'!$X$2:$X$27,'2x6_20181012_LODadded'!$X$30:$X$35,'2x6_20181012_LODadded'!$X$38:$X$43,'2x6_20181012_LODadded'!$X$46:$X$51,'2x6_20181012_LODadded'!$X$53,'2x6_20181012_LODadded'!$X$55,'2x6_20181012_LODadded'!$X$57,'2x6_20181012_LODadded'!$X$59)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6.532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5F3-4090-9CA3-E5CC52ABD134}"/>
            </c:ext>
          </c:extLst>
        </c:ser>
        <c:ser>
          <c:idx val="22"/>
          <c:order val="22"/>
          <c:tx>
            <c:strRef>
              <c:f>'2x6_20181012_LODadded'!$AB$1</c:f>
              <c:strCache>
                <c:ptCount val="1"/>
                <c:pt idx="0">
                  <c:v>Mean Signal 50n</c:v>
                </c:pt>
              </c:strCache>
            </c:strRef>
          </c:tx>
          <c:spPr>
            <a:solidFill>
              <a:schemeClr val="accent5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'2x6_20181012_LODadded'!$AB$2:$AB$59</c15:sqref>
                  </c15:fullRef>
                </c:ext>
              </c:extLst>
              <c:f>('2x6_20181012_LODadded'!$AB$2:$AB$27,'2x6_20181012_LODadded'!$AB$30:$AB$35,'2x6_20181012_LODadded'!$AB$38:$AB$43,'2x6_20181012_LODadded'!$AB$46:$AB$51,'2x6_20181012_LODadded'!$AB$53,'2x6_20181012_LODadded'!$AB$55,'2x6_20181012_LODadded'!$AB$57,'2x6_20181012_LODadded'!$AB$59)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5F3-4090-9CA3-E5CC52ABD1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'2x6_20181012_LODadded'!$F$2:$F$59</c15:sqref>
                        </c15:fullRef>
                        <c15:formulaRef>
                          <c15:sqref>('2x6_20181012_LODadded'!$F$2:$F$27,'2x6_20181012_LODadded'!$F$30:$F$35,'2x6_20181012_LODadded'!$F$38:$F$43,'2x6_20181012_LODadded'!$F$46:$F$51,'2x6_20181012_LODadded'!$F$53,'2x6_20181012_LODadded'!$F$55,'2x6_20181012_LODadded'!$F$57,'2x6_20181012_LODadded'!$F$59)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5.6559999999999997</c:v>
                      </c:pt>
                      <c:pt idx="1">
                        <c:v>5.0449999999999999</c:v>
                      </c:pt>
                      <c:pt idx="2">
                        <c:v>11.295999999999999</c:v>
                      </c:pt>
                      <c:pt idx="3">
                        <c:v>9.6679999999999993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F5F3-4090-9CA3-E5CC52ABD13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'2x6_20181012_LODadded'!$G$2:$G$59</c15:sqref>
                        </c15:fullRef>
                        <c15:formulaRef>
                          <c15:sqref>('2x6_20181012_LODadded'!$G$2:$G$27,'2x6_20181012_LODadded'!$G$30:$G$35,'2x6_20181012_LODadded'!$G$38:$G$43,'2x6_20181012_LODadded'!$G$46:$G$51,'2x6_20181012_LODadded'!$G$53,'2x6_20181012_LODadded'!$G$55,'2x6_20181012_LODadded'!$G$57,'2x6_20181012_LODadded'!$G$59)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1.216</c:v>
                      </c:pt>
                      <c:pt idx="1">
                        <c:v>1.4119999999999999</c:v>
                      </c:pt>
                      <c:pt idx="2">
                        <c:v>2.0259999999999998</c:v>
                      </c:pt>
                      <c:pt idx="3">
                        <c:v>1.4410000000000001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6-F5F3-4090-9CA3-E5CC52ABD13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'2x6_20181012_LODadded'!$H$2:$H$59</c15:sqref>
                        </c15:fullRef>
                        <c15:formulaRef>
                          <c15:sqref>('2x6_20181012_LODadded'!$H$2:$H$27,'2x6_20181012_LODadded'!$H$30:$H$35,'2x6_20181012_LODadded'!$H$38:$H$43,'2x6_20181012_LODadded'!$H$46:$H$51,'2x6_20181012_LODadded'!$H$53,'2x6_20181012_LODadded'!$H$55,'2x6_20181012_LODadded'!$H$57,'2x6_20181012_LODadded'!$H$59)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  <c:pt idx="3">
                        <c:v>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7-F5F3-4090-9CA3-E5CC52ABD134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'2x6_20181012_LODadded'!$I$2:$I$59</c15:sqref>
                        </c15:fullRef>
                        <c15:formulaRef>
                          <c15:sqref>('2x6_20181012_LODadded'!$I$2:$I$27,'2x6_20181012_LODadded'!$I$30:$I$35,'2x6_20181012_LODadded'!$I$38:$I$43,'2x6_20181012_LODadded'!$I$46:$I$51,'2x6_20181012_LODadded'!$I$53,'2x6_20181012_LODadded'!$I$55,'2x6_20181012_LODadded'!$I$57,'2x6_20181012_LODadded'!$I$59)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189.21100000000001</c:v>
                      </c:pt>
                      <c:pt idx="1">
                        <c:v>148.489</c:v>
                      </c:pt>
                      <c:pt idx="2">
                        <c:v>242.70400000000001</c:v>
                      </c:pt>
                      <c:pt idx="3">
                        <c:v>211.066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8-F5F3-4090-9CA3-E5CC52ABD134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'2x6_20181012_LODadded'!$J$2:$J$59</c15:sqref>
                        </c15:fullRef>
                        <c15:formulaRef>
                          <c15:sqref>('2x6_20181012_LODadded'!$J$2:$J$27,'2x6_20181012_LODadded'!$J$30:$J$35,'2x6_20181012_LODadded'!$J$38:$J$43,'2x6_20181012_LODadded'!$J$46:$J$51,'2x6_20181012_LODadded'!$J$53,'2x6_20181012_LODadded'!$J$55,'2x6_20181012_LODadded'!$J$57,'2x6_20181012_LODadded'!$J$59)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51.85</c:v>
                      </c:pt>
                      <c:pt idx="1">
                        <c:v>35.048999999999999</c:v>
                      </c:pt>
                      <c:pt idx="2">
                        <c:v>39.933999999999997</c:v>
                      </c:pt>
                      <c:pt idx="3">
                        <c:v>48.826999999999998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F5F3-4090-9CA3-E5CC52ABD134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'2x6_20181012_LODadded'!$K$2:$K$59</c15:sqref>
                        </c15:fullRef>
                        <c15:formulaRef>
                          <c15:sqref>('2x6_20181012_LODadded'!$K$2:$K$27,'2x6_20181012_LODadded'!$K$30:$K$35,'2x6_20181012_LODadded'!$K$38:$K$43,'2x6_20181012_LODadded'!$K$46:$K$51,'2x6_20181012_LODadded'!$K$53,'2x6_20181012_LODadded'!$K$55,'2x6_20181012_LODadded'!$K$57,'2x6_20181012_LODadded'!$K$59)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192.864</c:v>
                      </c:pt>
                      <c:pt idx="1">
                        <c:v>285.31200000000001</c:v>
                      </c:pt>
                      <c:pt idx="2">
                        <c:v>250.411</c:v>
                      </c:pt>
                      <c:pt idx="3">
                        <c:v>204.803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A-F5F3-4090-9CA3-E5CC52ABD134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'2x6_20181012_LODadded'!$M$2:$M$59</c15:sqref>
                        </c15:fullRef>
                        <c15:formulaRef>
                          <c15:sqref>('2x6_20181012_LODadded'!$M$2:$M$27,'2x6_20181012_LODadded'!$M$30:$M$35,'2x6_20181012_LODadded'!$M$38:$M$43,'2x6_20181012_LODadded'!$M$46:$M$51,'2x6_20181012_LODadded'!$M$53,'2x6_20181012_LODadded'!$M$55,'2x6_20181012_LODadded'!$M$57,'2x6_20181012_LODadded'!$M$59)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35.737000000000002</c:v>
                      </c:pt>
                      <c:pt idx="1">
                        <c:v>23.027000000000001</c:v>
                      </c:pt>
                      <c:pt idx="2">
                        <c:v>31.565000000000001</c:v>
                      </c:pt>
                      <c:pt idx="3">
                        <c:v>34.515000000000001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B-F5F3-4090-9CA3-E5CC52ABD134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'2x6_20181012_LODadded'!$N$2:$N$59</c15:sqref>
                        </c15:fullRef>
                        <c15:formulaRef>
                          <c15:sqref>('2x6_20181012_LODadded'!$N$2:$N$27,'2x6_20181012_LODadded'!$N$30:$N$35,'2x6_20181012_LODadded'!$N$38:$N$43,'2x6_20181012_LODadded'!$N$46:$N$51,'2x6_20181012_LODadded'!$N$53,'2x6_20181012_LODadded'!$N$55,'2x6_20181012_LODadded'!$N$57,'2x6_20181012_LODadded'!$N$59)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139.911</c:v>
                      </c:pt>
                      <c:pt idx="1">
                        <c:v>217.136</c:v>
                      </c:pt>
                      <c:pt idx="2">
                        <c:v>158.404</c:v>
                      </c:pt>
                      <c:pt idx="3">
                        <c:v>144.863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C-F5F3-4090-9CA3-E5CC52ABD134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'2x6_20181012_LODadded'!$O$2:$O$59</c15:sqref>
                        </c15:fullRef>
                        <c15:formulaRef>
                          <c15:sqref>('2x6_20181012_LODadded'!$O$2:$O$27,'2x6_20181012_LODadded'!$O$30:$O$35,'2x6_20181012_LODadded'!$O$38:$O$43,'2x6_20181012_LODadded'!$O$46:$O$51,'2x6_20181012_LODadded'!$O$53,'2x6_20181012_LODadded'!$O$55,'2x6_20181012_LODadded'!$O$57,'2x6_20181012_LODadded'!$O$59)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141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141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D-F5F3-4090-9CA3-E5CC52ABD134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'2x6_20181012_LODadded'!$Q$2:$Q$59</c15:sqref>
                        </c15:fullRef>
                        <c15:formulaRef>
                          <c15:sqref>('2x6_20181012_LODadded'!$Q$2:$Q$27,'2x6_20181012_LODadded'!$Q$30:$Q$35,'2x6_20181012_LODadded'!$Q$38:$Q$43,'2x6_20181012_LODadded'!$Q$46:$Q$51,'2x6_20181012_LODadded'!$Q$53,'2x6_20181012_LODadded'!$Q$55,'2x6_20181012_LODadded'!$Q$57,'2x6_20181012_LODadded'!$Q$59)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7.11</c:v>
                      </c:pt>
                      <c:pt idx="1">
                        <c:v>4.7569999999999997</c:v>
                      </c:pt>
                      <c:pt idx="2">
                        <c:v>9.5489999999999995</c:v>
                      </c:pt>
                      <c:pt idx="3">
                        <c:v>11.273999999999999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E-F5F3-4090-9CA3-E5CC52ABD134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'2x6_20181012_LODadded'!$R$2:$R$59</c15:sqref>
                        </c15:fullRef>
                        <c15:formulaRef>
                          <c15:sqref>('2x6_20181012_LODadded'!$R$2:$R$27,'2x6_20181012_LODadded'!$R$30:$R$35,'2x6_20181012_LODadded'!$R$38:$R$43,'2x6_20181012_LODadded'!$R$46:$R$51,'2x6_20181012_LODadded'!$R$53,'2x6_20181012_LODadded'!$R$55,'2x6_20181012_LODadded'!$R$57,'2x6_20181012_LODadded'!$R$59)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140.654</c:v>
                      </c:pt>
                      <c:pt idx="1">
                        <c:v>210.19499999999999</c:v>
                      </c:pt>
                      <c:pt idx="2">
                        <c:v>104.718</c:v>
                      </c:pt>
                      <c:pt idx="3">
                        <c:v>88.703000000000003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F-F5F3-4090-9CA3-E5CC52ABD134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'2x6_20181012_LODadded'!$S$2:$S$59</c15:sqref>
                        </c15:fullRef>
                        <c15:formulaRef>
                          <c15:sqref>('2x6_20181012_LODadded'!$S$2:$S$27,'2x6_20181012_LODadded'!$S$30:$S$35,'2x6_20181012_LODadded'!$S$38:$S$43,'2x6_20181012_LODadded'!$S$46:$S$51,'2x6_20181012_LODadded'!$S$53,'2x6_20181012_LODadded'!$S$55,'2x6_20181012_LODadded'!$S$57,'2x6_20181012_LODadded'!$S$59)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138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0-F5F3-4090-9CA3-E5CC52ABD134}"/>
                  </c:ext>
                </c:extLst>
              </c15:ser>
            </c15:filteredBarSeries>
            <c15:filteredBar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'2x6_20181012_LODadded'!$U$1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'2x6_20181012_LODadded'!$U$2:$U$59</c15:sqref>
                        </c15:fullRef>
                        <c15:formulaRef>
                          <c15:sqref>('2x6_20181012_LODadded'!$U$2:$U$27,'2x6_20181012_LODadded'!$U$30:$U$35,'2x6_20181012_LODadded'!$U$38:$U$43,'2x6_20181012_LODadded'!$U$46:$U$51,'2x6_20181012_LODadded'!$U$53,'2x6_20181012_LODadded'!$U$55,'2x6_20181012_LODadded'!$U$57,'2x6_20181012_LODadded'!$U$59)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2.0670000000000002</c:v>
                      </c:pt>
                      <c:pt idx="1">
                        <c:v>1.956</c:v>
                      </c:pt>
                      <c:pt idx="2">
                        <c:v>2.7919999999999998</c:v>
                      </c:pt>
                      <c:pt idx="3">
                        <c:v>4.8730000000000002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1-F5F3-4090-9CA3-E5CC52ABD134}"/>
                  </c:ext>
                </c:extLst>
              </c15:ser>
            </c15:filteredBarSeries>
            <c15:filteredBar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'2x6_20181012_LODadded'!$V$1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'2x6_20181012_LODadded'!$V$2:$V$59</c15:sqref>
                        </c15:fullRef>
                        <c15:formulaRef>
                          <c15:sqref>('2x6_20181012_LODadded'!$V$2:$V$27,'2x6_20181012_LODadded'!$V$30:$V$35,'2x6_20181012_LODadded'!$V$38:$V$43,'2x6_20181012_LODadded'!$V$46:$V$51,'2x6_20181012_LODadded'!$V$53,'2x6_20181012_LODadded'!$V$55,'2x6_20181012_LODadded'!$V$57,'2x6_20181012_LODadded'!$V$59)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241.846</c:v>
                      </c:pt>
                      <c:pt idx="1">
                        <c:v>255.56100000000001</c:v>
                      </c:pt>
                      <c:pt idx="2">
                        <c:v>179.05699999999999</c:v>
                      </c:pt>
                      <c:pt idx="3">
                        <c:v>102.601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2-F5F3-4090-9CA3-E5CC52ABD134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'2x6_20181012_LODadded'!$W$2:$W$59</c15:sqref>
                        </c15:fullRef>
                        <c15:formulaRef>
                          <c15:sqref>('2x6_20181012_LODadded'!$W$2:$W$27,'2x6_20181012_LODadded'!$W$30:$W$35,'2x6_20181012_LODadded'!$W$38:$W$43,'2x6_20181012_LODadded'!$W$46:$W$51,'2x6_20181012_LODadded'!$W$53,'2x6_20181012_LODadded'!$W$55,'2x6_20181012_LODadded'!$W$57,'2x6_20181012_LODadded'!$W$59)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141</c:v>
                      </c:pt>
                      <c:pt idx="3">
                        <c:v>141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3-F5F3-4090-9CA3-E5CC52ABD134}"/>
                  </c:ext>
                </c:extLst>
              </c15:ser>
            </c15:filteredBarSeries>
            <c15:filteredBarSeries>
              <c15:ser>
                <c:idx val="19"/>
                <c:order val="1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'2x6_20181012_LODadded'!$Y$1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100n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'2x6_20181012_LODadded'!$Y$2:$Y$59</c15:sqref>
                        </c15:fullRef>
                        <c15:formulaRef>
                          <c15:sqref>('2x6_20181012_LODadded'!$Y$2:$Y$27,'2x6_20181012_LODadded'!$Y$30:$Y$35,'2x6_20181012_LODadded'!$Y$38:$Y$43,'2x6_20181012_LODadded'!$Y$46:$Y$51,'2x6_20181012_LODadded'!$Y$53,'2x6_20181012_LODadded'!$Y$55,'2x6_20181012_LODadded'!$Y$57,'2x6_20181012_LODadded'!$Y$59)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1.5109999999999999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4-F5F3-4090-9CA3-E5CC52ABD134}"/>
                  </c:ext>
                </c:extLst>
              </c15:ser>
            </c15:filteredBarSeries>
            <c15:filteredBarSeries>
              <c15:ser>
                <c:idx val="20"/>
                <c:order val="2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'2x6_20181012_LODadded'!$Z$1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'2x6_20181012_LODadded'!$Z$2:$Z$59</c15:sqref>
                        </c15:fullRef>
                        <c15:formulaRef>
                          <c15:sqref>('2x6_20181012_LODadded'!$Z$2:$Z$27,'2x6_20181012_LODadded'!$Z$30:$Z$35,'2x6_20181012_LODadded'!$Z$38:$Z$43,'2x6_20181012_LODadded'!$Z$46:$Z$51,'2x6_20181012_LODadded'!$Z$53,'2x6_20181012_LODadded'!$Z$55,'2x6_20181012_LODadded'!$Z$57,'2x6_20181012_LODadded'!$Z$59)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66.174999999999997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5-F5F3-4090-9CA3-E5CC52ABD134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'2x6_20181012_LODadded'!$AA$2:$AA$59</c15:sqref>
                        </c15:fullRef>
                        <c15:formulaRef>
                          <c15:sqref>('2x6_20181012_LODadded'!$AA$2:$AA$27,'2x6_20181012_LODadded'!$AA$30:$AA$35,'2x6_20181012_LODadded'!$AA$38:$AA$43,'2x6_20181012_LODadded'!$AA$46:$AA$51,'2x6_20181012_LODadded'!$AA$53,'2x6_20181012_LODadded'!$AA$55,'2x6_20181012_LODadded'!$AA$57,'2x6_20181012_LODadded'!$AA$59)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138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6-F5F3-4090-9CA3-E5CC52ABD134}"/>
                  </c:ext>
                </c:extLst>
              </c15:ser>
            </c15:filteredBarSeries>
            <c15:filteredBarSeries>
              <c15:ser>
                <c:idx val="23"/>
                <c:order val="2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'2x6_20181012_LODadded'!$AC$1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'2x6_20181012_LODadded'!$AC$2:$AC$59</c15:sqref>
                        </c15:fullRef>
                        <c15:formulaRef>
                          <c15:sqref>('2x6_20181012_LODadded'!$AC$2:$AC$27,'2x6_20181012_LODadded'!$AC$30:$AC$35,'2x6_20181012_LODadded'!$AC$38:$AC$43,'2x6_20181012_LODadded'!$AC$46:$AC$51,'2x6_20181012_LODadded'!$AC$53,'2x6_20181012_LODadded'!$AC$55,'2x6_20181012_LODadded'!$AC$57,'2x6_20181012_LODadded'!$AC$59)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7-F5F3-4090-9CA3-E5CC52ABD134}"/>
                  </c:ext>
                </c:extLst>
              </c15:ser>
            </c15:filteredBarSeries>
            <c15:filteredBarSeries>
              <c15:ser>
                <c:idx val="24"/>
                <c:order val="2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'2x6_20181012_LODadded'!$AD$1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50n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'2x6_20181012_LODadded'!$AD$2:$AD$59</c15:sqref>
                        </c15:fullRef>
                        <c15:formulaRef>
                          <c15:sqref>('2x6_20181012_LODadded'!$AD$2:$AD$27,'2x6_20181012_LODadded'!$AD$30:$AD$35,'2x6_20181012_LODadded'!$AD$38:$AD$43,'2x6_20181012_LODadded'!$AD$46:$AD$51,'2x6_20181012_LODadded'!$AD$53,'2x6_20181012_LODadded'!$AD$55,'2x6_20181012_LODadded'!$AD$57,'2x6_20181012_LODadded'!$AD$59)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8-F5F3-4090-9CA3-E5CC52ABD134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'2x6_20181012_LODadded'!$AE$2:$AE$59</c15:sqref>
                        </c15:fullRef>
                        <c15:formulaRef>
                          <c15:sqref>('2x6_20181012_LODadded'!$AE$2:$AE$27,'2x6_20181012_LODadded'!$AE$30:$AE$35,'2x6_20181012_LODadded'!$AE$38:$AE$43,'2x6_20181012_LODadded'!$AE$46:$AE$51,'2x6_20181012_LODadded'!$AE$53,'2x6_20181012_LODadded'!$AE$55,'2x6_20181012_LODadded'!$AE$57,'2x6_20181012_LODadded'!$AE$59)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F5F3-4090-9CA3-E5CC52ABD134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LOD Comparison – 2/5sec and 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8"/>
          <c:order val="8"/>
          <c:tx>
            <c:strRef>
              <c:f>'2x6_20181012_LODadded'!$N$1</c:f>
              <c:strCache>
                <c:ptCount val="1"/>
                <c:pt idx="0">
                  <c:v>Limit of Detection (nM) 5u</c:v>
                </c:pt>
              </c:strCache>
              <c:extLst xmlns:c15="http://schemas.microsoft.com/office/drawing/2012/chart"/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'2x6_20181012_LODadded'!$N$2:$N$59</c15:sqref>
                  </c15:fullRef>
                </c:ext>
              </c:extLst>
              <c:f>('2x6_20181012_LODadded'!$N$2:$N$27,'2x6_20181012_LODadded'!$N$30:$N$35,'2x6_20181012_LODadded'!$N$38:$N$43,'2x6_20181012_LODadded'!$N$46:$N$51,'2x6_20181012_LODadded'!$N$53,'2x6_20181012_LODadded'!$N$55,'2x6_20181012_LODadded'!$N$57,'2x6_20181012_LODadded'!$N$59)</c:f>
              <c:numCache>
                <c:formatCode>General</c:formatCode>
                <c:ptCount val="4"/>
                <c:pt idx="0">
                  <c:v>139.911</c:v>
                </c:pt>
                <c:pt idx="1">
                  <c:v>217.136</c:v>
                </c:pt>
                <c:pt idx="2">
                  <c:v>158.404</c:v>
                </c:pt>
                <c:pt idx="3">
                  <c:v>144.863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474C-4B84-9D00-C7C234F9C915}"/>
            </c:ext>
          </c:extLst>
        </c:ser>
        <c:ser>
          <c:idx val="12"/>
          <c:order val="12"/>
          <c:tx>
            <c:strRef>
              <c:f>'2x6_20181012_LODadded'!$R$1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'2x6_20181012_LODadded'!$R$2:$R$59</c15:sqref>
                  </c15:fullRef>
                </c:ext>
              </c:extLst>
              <c:f>('2x6_20181012_LODadded'!$R$2:$R$27,'2x6_20181012_LODadded'!$R$30:$R$35,'2x6_20181012_LODadded'!$R$38:$R$43,'2x6_20181012_LODadded'!$R$46:$R$51,'2x6_20181012_LODadded'!$R$53,'2x6_20181012_LODadded'!$R$55,'2x6_20181012_LODadded'!$R$57,'2x6_20181012_LODadded'!$R$59)</c:f>
              <c:numCache>
                <c:formatCode>General</c:formatCode>
                <c:ptCount val="4"/>
                <c:pt idx="0">
                  <c:v>140.654</c:v>
                </c:pt>
                <c:pt idx="1">
                  <c:v>210.19499999999999</c:v>
                </c:pt>
                <c:pt idx="2">
                  <c:v>104.718</c:v>
                </c:pt>
                <c:pt idx="3">
                  <c:v>88.703000000000003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474C-4B84-9D00-C7C234F9C915}"/>
            </c:ext>
          </c:extLst>
        </c:ser>
        <c:ser>
          <c:idx val="16"/>
          <c:order val="16"/>
          <c:tx>
            <c:strRef>
              <c:f>'2x6_20181012_LODadded'!$V$1</c:f>
              <c:strCache>
                <c:ptCount val="1"/>
                <c:pt idx="0">
                  <c:v>Limit of Detection (nM) 500n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5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'2x6_20181012_LODadded'!$V$2:$V$59</c15:sqref>
                  </c15:fullRef>
                </c:ext>
              </c:extLst>
              <c:f>('2x6_20181012_LODadded'!$V$2:$V$27,'2x6_20181012_LODadded'!$V$30:$V$35,'2x6_20181012_LODadded'!$V$38:$V$43,'2x6_20181012_LODadded'!$V$46:$V$51,'2x6_20181012_LODadded'!$V$53,'2x6_20181012_LODadded'!$V$55,'2x6_20181012_LODadded'!$V$57,'2x6_20181012_LODadded'!$V$59)</c:f>
              <c:numCache>
                <c:formatCode>General</c:formatCode>
                <c:ptCount val="4"/>
                <c:pt idx="0">
                  <c:v>241.846</c:v>
                </c:pt>
                <c:pt idx="1">
                  <c:v>255.56100000000001</c:v>
                </c:pt>
                <c:pt idx="2">
                  <c:v>179.05699999999999</c:v>
                </c:pt>
                <c:pt idx="3">
                  <c:v>102.601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474C-4B84-9D00-C7C234F9C915}"/>
            </c:ext>
          </c:extLst>
        </c:ser>
        <c:ser>
          <c:idx val="20"/>
          <c:order val="20"/>
          <c:tx>
            <c:strRef>
              <c:f>'2x6_20181012_LODadded'!$Z$1</c:f>
              <c:strCache>
                <c:ptCount val="1"/>
                <c:pt idx="0">
                  <c:v>Limit of Detection (nM) 100n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3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'2x6_20181012_LODadded'!$Z$2:$Z$59</c15:sqref>
                  </c15:fullRef>
                </c:ext>
              </c:extLst>
              <c:f>('2x6_20181012_LODadded'!$Z$2:$Z$27,'2x6_20181012_LODadded'!$Z$30:$Z$35,'2x6_20181012_LODadded'!$Z$38:$Z$43,'2x6_20181012_LODadded'!$Z$46:$Z$51,'2x6_20181012_LODadded'!$Z$53,'2x6_20181012_LODadded'!$Z$55,'2x6_20181012_LODadded'!$Z$57,'2x6_20181012_LODadded'!$Z$59)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66.174999999999997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474C-4B84-9D00-C7C234F9C915}"/>
            </c:ext>
          </c:extLst>
        </c:ser>
        <c:ser>
          <c:idx val="24"/>
          <c:order val="24"/>
          <c:tx>
            <c:strRef>
              <c:f>'2x6_20181012_LODadded'!$AD$1</c:f>
              <c:strCache>
                <c:ptCount val="1"/>
                <c:pt idx="0">
                  <c:v>Limit of Detection (nM) 50n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'2x6_20181012_LODadded'!$AD$2:$AD$59</c15:sqref>
                  </c15:fullRef>
                </c:ext>
              </c:extLst>
              <c:f>('2x6_20181012_LODadded'!$AD$2:$AD$27,'2x6_20181012_LODadded'!$AD$30:$AD$35,'2x6_20181012_LODadded'!$AD$38:$AD$43,'2x6_20181012_LODadded'!$AD$46:$AD$51,'2x6_20181012_LODadded'!$AD$53,'2x6_20181012_LODadded'!$AD$55,'2x6_20181012_LODadded'!$AD$57,'2x6_20181012_LODadded'!$AD$59)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474C-4B84-9D00-C7C234F9C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'2x6_20181012_LODadded'!$F$2:$F$59</c15:sqref>
                        </c15:fullRef>
                        <c15:formulaRef>
                          <c15:sqref>('2x6_20181012_LODadded'!$F$2:$F$27,'2x6_20181012_LODadded'!$F$30:$F$35,'2x6_20181012_LODadded'!$F$38:$F$43,'2x6_20181012_LODadded'!$F$46:$F$51,'2x6_20181012_LODadded'!$F$53,'2x6_20181012_LODadded'!$F$55,'2x6_20181012_LODadded'!$F$57,'2x6_20181012_LODadded'!$F$59)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5.6559999999999997</c:v>
                      </c:pt>
                      <c:pt idx="1">
                        <c:v>5.0449999999999999</c:v>
                      </c:pt>
                      <c:pt idx="2">
                        <c:v>11.295999999999999</c:v>
                      </c:pt>
                      <c:pt idx="3">
                        <c:v>9.6679999999999993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474C-4B84-9D00-C7C234F9C915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'2x6_20181012_LODadded'!$G$2:$G$59</c15:sqref>
                        </c15:fullRef>
                        <c15:formulaRef>
                          <c15:sqref>('2x6_20181012_LODadded'!$G$2:$G$27,'2x6_20181012_LODadded'!$G$30:$G$35,'2x6_20181012_LODadded'!$G$38:$G$43,'2x6_20181012_LODadded'!$G$46:$G$51,'2x6_20181012_LODadded'!$G$53,'2x6_20181012_LODadded'!$G$55,'2x6_20181012_LODadded'!$G$57,'2x6_20181012_LODadded'!$G$59)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1.216</c:v>
                      </c:pt>
                      <c:pt idx="1">
                        <c:v>1.4119999999999999</c:v>
                      </c:pt>
                      <c:pt idx="2">
                        <c:v>2.0259999999999998</c:v>
                      </c:pt>
                      <c:pt idx="3">
                        <c:v>1.4410000000000001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6-474C-4B84-9D00-C7C234F9C915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'2x6_20181012_LODadded'!$H$2:$H$59</c15:sqref>
                        </c15:fullRef>
                        <c15:formulaRef>
                          <c15:sqref>('2x6_20181012_LODadded'!$H$2:$H$27,'2x6_20181012_LODadded'!$H$30:$H$35,'2x6_20181012_LODadded'!$H$38:$H$43,'2x6_20181012_LODadded'!$H$46:$H$51,'2x6_20181012_LODadded'!$H$53,'2x6_20181012_LODadded'!$H$55,'2x6_20181012_LODadded'!$H$57,'2x6_20181012_LODadded'!$H$59)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  <c:pt idx="3">
                        <c:v>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7-474C-4B84-9D00-C7C234F9C915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'2x6_20181012_LODadded'!$I$2:$I$59</c15:sqref>
                        </c15:fullRef>
                        <c15:formulaRef>
                          <c15:sqref>('2x6_20181012_LODadded'!$I$2:$I$27,'2x6_20181012_LODadded'!$I$30:$I$35,'2x6_20181012_LODadded'!$I$38:$I$43,'2x6_20181012_LODadded'!$I$46:$I$51,'2x6_20181012_LODadded'!$I$53,'2x6_20181012_LODadded'!$I$55,'2x6_20181012_LODadded'!$I$57,'2x6_20181012_LODadded'!$I$59)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189.21100000000001</c:v>
                      </c:pt>
                      <c:pt idx="1">
                        <c:v>148.489</c:v>
                      </c:pt>
                      <c:pt idx="2">
                        <c:v>242.70400000000001</c:v>
                      </c:pt>
                      <c:pt idx="3">
                        <c:v>211.066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8-474C-4B84-9D00-C7C234F9C915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'2x6_20181012_LODadded'!$J$2:$J$59</c15:sqref>
                        </c15:fullRef>
                        <c15:formulaRef>
                          <c15:sqref>('2x6_20181012_LODadded'!$J$2:$J$27,'2x6_20181012_LODadded'!$J$30:$J$35,'2x6_20181012_LODadded'!$J$38:$J$43,'2x6_20181012_LODadded'!$J$46:$J$51,'2x6_20181012_LODadded'!$J$53,'2x6_20181012_LODadded'!$J$55,'2x6_20181012_LODadded'!$J$57,'2x6_20181012_LODadded'!$J$59)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51.85</c:v>
                      </c:pt>
                      <c:pt idx="1">
                        <c:v>35.048999999999999</c:v>
                      </c:pt>
                      <c:pt idx="2">
                        <c:v>39.933999999999997</c:v>
                      </c:pt>
                      <c:pt idx="3">
                        <c:v>48.826999999999998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474C-4B84-9D00-C7C234F9C915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'2x6_20181012_LODadded'!$K$2:$K$59</c15:sqref>
                        </c15:fullRef>
                        <c15:formulaRef>
                          <c15:sqref>('2x6_20181012_LODadded'!$K$2:$K$27,'2x6_20181012_LODadded'!$K$30:$K$35,'2x6_20181012_LODadded'!$K$38:$K$43,'2x6_20181012_LODadded'!$K$46:$K$51,'2x6_20181012_LODadded'!$K$53,'2x6_20181012_LODadded'!$K$55,'2x6_20181012_LODadded'!$K$57,'2x6_20181012_LODadded'!$K$59)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192.864</c:v>
                      </c:pt>
                      <c:pt idx="1">
                        <c:v>285.31200000000001</c:v>
                      </c:pt>
                      <c:pt idx="2">
                        <c:v>250.411</c:v>
                      </c:pt>
                      <c:pt idx="3">
                        <c:v>204.803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A-474C-4B84-9D00-C7C234F9C915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'2x6_20181012_LODadded'!$L$2:$L$59</c15:sqref>
                        </c15:fullRef>
                        <c15:formulaRef>
                          <c15:sqref>('2x6_20181012_LODadded'!$L$2:$L$27,'2x6_20181012_LODadded'!$L$30:$L$35,'2x6_20181012_LODadded'!$L$38:$L$43,'2x6_20181012_LODadded'!$L$46:$L$51,'2x6_20181012_LODadded'!$L$53,'2x6_20181012_LODadded'!$L$55,'2x6_20181012_LODadded'!$L$57,'2x6_20181012_LODadded'!$L$59)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130.411</c:v>
                      </c:pt>
                      <c:pt idx="1">
                        <c:v>97.555000000000007</c:v>
                      </c:pt>
                      <c:pt idx="2">
                        <c:v>191.83799999999999</c:v>
                      </c:pt>
                      <c:pt idx="3">
                        <c:v>149.19900000000001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474C-4B84-9D00-C7C234F9C915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'2x6_20181012_LODadded'!$M$2:$M$59</c15:sqref>
                        </c15:fullRef>
                        <c15:formulaRef>
                          <c15:sqref>('2x6_20181012_LODadded'!$M$2:$M$27,'2x6_20181012_LODadded'!$M$30:$M$35,'2x6_20181012_LODadded'!$M$38:$M$43,'2x6_20181012_LODadded'!$M$46:$M$51,'2x6_20181012_LODadded'!$M$53,'2x6_20181012_LODadded'!$M$55,'2x6_20181012_LODadded'!$M$57,'2x6_20181012_LODadded'!$M$59)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35.737000000000002</c:v>
                      </c:pt>
                      <c:pt idx="1">
                        <c:v>23.027000000000001</c:v>
                      </c:pt>
                      <c:pt idx="2">
                        <c:v>31.565000000000001</c:v>
                      </c:pt>
                      <c:pt idx="3">
                        <c:v>34.515000000000001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B-474C-4B84-9D00-C7C234F9C915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'2x6_20181012_LODadded'!$O$2:$O$59</c15:sqref>
                        </c15:fullRef>
                        <c15:formulaRef>
                          <c15:sqref>('2x6_20181012_LODadded'!$O$2:$O$27,'2x6_20181012_LODadded'!$O$30:$O$35,'2x6_20181012_LODadded'!$O$38:$O$43,'2x6_20181012_LODadded'!$O$46:$O$51,'2x6_20181012_LODadded'!$O$53,'2x6_20181012_LODadded'!$O$55,'2x6_20181012_LODadded'!$O$57,'2x6_20181012_LODadded'!$O$59)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141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141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D-474C-4B84-9D00-C7C234F9C915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'2x6_20181012_LODadded'!$P$2:$P$59</c15:sqref>
                        </c15:fullRef>
                        <c15:formulaRef>
                          <c15:sqref>('2x6_20181012_LODadded'!$P$2:$P$27,'2x6_20181012_LODadded'!$P$30:$P$35,'2x6_20181012_LODadded'!$P$38:$P$43,'2x6_20181012_LODadded'!$P$46:$P$51,'2x6_20181012_LODadded'!$P$53,'2x6_20181012_LODadded'!$P$55,'2x6_20181012_LODadded'!$P$57,'2x6_20181012_LODadded'!$P$59)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25.943999999999999</c:v>
                      </c:pt>
                      <c:pt idx="1">
                        <c:v>20.155000000000001</c:v>
                      </c:pt>
                      <c:pt idx="2">
                        <c:v>58.037999999999997</c:v>
                      </c:pt>
                      <c:pt idx="3">
                        <c:v>48.731999999999999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74C-4B84-9D00-C7C234F9C915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'2x6_20181012_LODadded'!$Q$2:$Q$59</c15:sqref>
                        </c15:fullRef>
                        <c15:formulaRef>
                          <c15:sqref>('2x6_20181012_LODadded'!$Q$2:$Q$27,'2x6_20181012_LODadded'!$Q$30:$Q$35,'2x6_20181012_LODadded'!$Q$38:$Q$43,'2x6_20181012_LODadded'!$Q$46:$Q$51,'2x6_20181012_LODadded'!$Q$53,'2x6_20181012_LODadded'!$Q$55,'2x6_20181012_LODadded'!$Q$57,'2x6_20181012_LODadded'!$Q$59)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7.11</c:v>
                      </c:pt>
                      <c:pt idx="1">
                        <c:v>4.7569999999999997</c:v>
                      </c:pt>
                      <c:pt idx="2">
                        <c:v>9.5489999999999995</c:v>
                      </c:pt>
                      <c:pt idx="3">
                        <c:v>11.273999999999999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E-474C-4B84-9D00-C7C234F9C915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'2x6_20181012_LODadded'!$S$2:$S$59</c15:sqref>
                        </c15:fullRef>
                        <c15:formulaRef>
                          <c15:sqref>('2x6_20181012_LODadded'!$S$2:$S$27,'2x6_20181012_LODadded'!$S$30:$S$35,'2x6_20181012_LODadded'!$S$38:$S$43,'2x6_20181012_LODadded'!$S$46:$S$51,'2x6_20181012_LODadded'!$S$53,'2x6_20181012_LODadded'!$S$55,'2x6_20181012_LODadded'!$S$57,'2x6_20181012_LODadded'!$S$59)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138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0-474C-4B84-9D00-C7C234F9C915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Mean Signal 500n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'2x6_20181012_LODadded'!$T$2:$T$59</c15:sqref>
                        </c15:fullRef>
                        <c15:formulaRef>
                          <c15:sqref>('2x6_20181012_LODadded'!$T$2:$T$27,'2x6_20181012_LODadded'!$T$30:$T$35,'2x6_20181012_LODadded'!$T$38:$T$43,'2x6_20181012_LODadded'!$T$46:$T$51,'2x6_20181012_LODadded'!$T$53,'2x6_20181012_LODadded'!$T$55,'2x6_20181012_LODadded'!$T$57,'2x6_20181012_LODadded'!$T$59)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7.5439999999999996</c:v>
                      </c:pt>
                      <c:pt idx="1">
                        <c:v>8.2889999999999997</c:v>
                      </c:pt>
                      <c:pt idx="2">
                        <c:v>16.971</c:v>
                      </c:pt>
                      <c:pt idx="3">
                        <c:v>21.065999999999999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474C-4B84-9D00-C7C234F9C915}"/>
                  </c:ext>
                </c:extLst>
              </c15:ser>
            </c15:filteredBarSeries>
            <c15:filteredBar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'2x6_20181012_LODadded'!$U$1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'2x6_20181012_LODadded'!$U$2:$U$59</c15:sqref>
                        </c15:fullRef>
                        <c15:formulaRef>
                          <c15:sqref>('2x6_20181012_LODadded'!$U$2:$U$27,'2x6_20181012_LODadded'!$U$30:$U$35,'2x6_20181012_LODadded'!$U$38:$U$43,'2x6_20181012_LODadded'!$U$46:$U$51,'2x6_20181012_LODadded'!$U$53,'2x6_20181012_LODadded'!$U$55,'2x6_20181012_LODadded'!$U$57,'2x6_20181012_LODadded'!$U$59)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2.0670000000000002</c:v>
                      </c:pt>
                      <c:pt idx="1">
                        <c:v>1.956</c:v>
                      </c:pt>
                      <c:pt idx="2">
                        <c:v>2.7919999999999998</c:v>
                      </c:pt>
                      <c:pt idx="3">
                        <c:v>4.8730000000000002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1-474C-4B84-9D00-C7C234F9C915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'2x6_20181012_LODadded'!$W$2:$W$59</c15:sqref>
                        </c15:fullRef>
                        <c15:formulaRef>
                          <c15:sqref>('2x6_20181012_LODadded'!$W$2:$W$27,'2x6_20181012_LODadded'!$W$30:$W$35,'2x6_20181012_LODadded'!$W$38:$W$43,'2x6_20181012_LODadded'!$W$46:$W$51,'2x6_20181012_LODadded'!$W$53,'2x6_20181012_LODadded'!$W$55,'2x6_20181012_LODadded'!$W$57,'2x6_20181012_LODadded'!$W$59)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141</c:v>
                      </c:pt>
                      <c:pt idx="3">
                        <c:v>141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3-474C-4B84-9D00-C7C234F9C915}"/>
                  </c:ext>
                </c:extLst>
              </c15:ser>
            </c15:filteredBarSeries>
            <c15:filteredBarSeries>
              <c15:ser>
                <c:idx val="18"/>
                <c:order val="18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'2x6_20181012_LODadded'!$X$1</c15:sqref>
                        </c15:formulaRef>
                      </c:ext>
                    </c:extLst>
                    <c:strCache>
                      <c:ptCount val="1"/>
                      <c:pt idx="0">
                        <c:v>Mean Signal 100n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'2x6_20181012_LODadded'!$X$2:$X$59</c15:sqref>
                        </c15:fullRef>
                        <c15:formulaRef>
                          <c15:sqref>('2x6_20181012_LODadded'!$X$2:$X$27,'2x6_20181012_LODadded'!$X$30:$X$35,'2x6_20181012_LODadded'!$X$38:$X$43,'2x6_20181012_LODadded'!$X$46:$X$51,'2x6_20181012_LODadded'!$X$53,'2x6_20181012_LODadded'!$X$55,'2x6_20181012_LODadded'!$X$57,'2x6_20181012_LODadded'!$X$59)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6.532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474C-4B84-9D00-C7C234F9C915}"/>
                  </c:ext>
                </c:extLst>
              </c15:ser>
            </c15:filteredBarSeries>
            <c15:filteredBarSeries>
              <c15:ser>
                <c:idx val="19"/>
                <c:order val="1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'2x6_20181012_LODadded'!$Y$1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100n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'2x6_20181012_LODadded'!$Y$2:$Y$59</c15:sqref>
                        </c15:fullRef>
                        <c15:formulaRef>
                          <c15:sqref>('2x6_20181012_LODadded'!$Y$2:$Y$27,'2x6_20181012_LODadded'!$Y$30:$Y$35,'2x6_20181012_LODadded'!$Y$38:$Y$43,'2x6_20181012_LODadded'!$Y$46:$Y$51,'2x6_20181012_LODadded'!$Y$53,'2x6_20181012_LODadded'!$Y$55,'2x6_20181012_LODadded'!$Y$57,'2x6_20181012_LODadded'!$Y$59)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1.5109999999999999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4-474C-4B84-9D00-C7C234F9C915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'2x6_20181012_LODadded'!$AA$2:$AA$59</c15:sqref>
                        </c15:fullRef>
                        <c15:formulaRef>
                          <c15:sqref>('2x6_20181012_LODadded'!$AA$2:$AA$27,'2x6_20181012_LODadded'!$AA$30:$AA$35,'2x6_20181012_LODadded'!$AA$38:$AA$43,'2x6_20181012_LODadded'!$AA$46:$AA$51,'2x6_20181012_LODadded'!$AA$53,'2x6_20181012_LODadded'!$AA$55,'2x6_20181012_LODadded'!$AA$57,'2x6_20181012_LODadded'!$AA$59)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138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6-474C-4B84-9D00-C7C234F9C915}"/>
                  </c:ext>
                </c:extLst>
              </c15:ser>
            </c15:filteredBarSeries>
            <c15:filteredBarSeries>
              <c15:ser>
                <c:idx val="22"/>
                <c:order val="22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'2x6_20181012_LODadded'!$AB$1</c15:sqref>
                        </c15:formulaRef>
                      </c:ext>
                    </c:extLst>
                    <c:strCache>
                      <c:ptCount val="1"/>
                      <c:pt idx="0">
                        <c:v>Mean Signal 50n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'2x6_20181012_LODadded'!$AB$2:$AB$59</c15:sqref>
                        </c15:fullRef>
                        <c15:formulaRef>
                          <c15:sqref>('2x6_20181012_LODadded'!$AB$2:$AB$27,'2x6_20181012_LODadded'!$AB$30:$AB$35,'2x6_20181012_LODadded'!$AB$38:$AB$43,'2x6_20181012_LODadded'!$AB$46:$AB$51,'2x6_20181012_LODadded'!$AB$53,'2x6_20181012_LODadded'!$AB$55,'2x6_20181012_LODadded'!$AB$57,'2x6_20181012_LODadded'!$AB$59)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474C-4B84-9D00-C7C234F9C915}"/>
                  </c:ext>
                </c:extLst>
              </c15:ser>
            </c15:filteredBarSeries>
            <c15:filteredBarSeries>
              <c15:ser>
                <c:idx val="23"/>
                <c:order val="2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'2x6_20181012_LODadded'!$AC$1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'2x6_20181012_LODadded'!$AC$2:$AC$59</c15:sqref>
                        </c15:fullRef>
                        <c15:formulaRef>
                          <c15:sqref>('2x6_20181012_LODadded'!$AC$2:$AC$27,'2x6_20181012_LODadded'!$AC$30:$AC$35,'2x6_20181012_LODadded'!$AC$38:$AC$43,'2x6_20181012_LODadded'!$AC$46:$AC$51,'2x6_20181012_LODadded'!$AC$53,'2x6_20181012_LODadded'!$AC$55,'2x6_20181012_LODadded'!$AC$57,'2x6_20181012_LODadded'!$AC$59)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7-474C-4B84-9D00-C7C234F9C915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'2x6_20181012_LODadded'!$AE$2:$AE$59</c15:sqref>
                        </c15:fullRef>
                        <c15:formulaRef>
                          <c15:sqref>('2x6_20181012_LODadded'!$AE$2:$AE$27,'2x6_20181012_LODadded'!$AE$30:$AE$35,'2x6_20181012_LODadded'!$AE$38:$AE$43,'2x6_20181012_LODadded'!$AE$46:$AE$51,'2x6_20181012_LODadded'!$AE$53,'2x6_20181012_LODadded'!$AE$55,'2x6_20181012_LODadded'!$AE$57,'2x6_20181012_LODadded'!$AE$59)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474C-4B84-9D00-C7C234F9C915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LOD Comparison – 2/5sec and 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7"/>
          <c:order val="7"/>
          <c:tx>
            <c:strRef>
              <c:f>'2x6_20181012_LODadded'!$M$1</c:f>
              <c:strCache>
                <c:ptCount val="1"/>
                <c:pt idx="0">
                  <c:v>Signal to Noise Ratio 5u</c:v>
                </c:pt>
              </c:strCache>
              <c:extLst xmlns:c15="http://schemas.microsoft.com/office/drawing/2012/chart"/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'2x6_20181012_LODadded'!$M$2:$M$59</c15:sqref>
                  </c15:fullRef>
                </c:ext>
              </c:extLst>
              <c:f>('2x6_20181012_LODadded'!$M$2:$M$27,'2x6_20181012_LODadded'!$M$30:$M$35,'2x6_20181012_LODadded'!$M$38:$M$43,'2x6_20181012_LODadded'!$M$46:$M$51,'2x6_20181012_LODadded'!$M$53,'2x6_20181012_LODadded'!$M$55,'2x6_20181012_LODadded'!$M$57,'2x6_20181012_LODadded'!$M$59)</c:f>
              <c:numCache>
                <c:formatCode>General</c:formatCode>
                <c:ptCount val="4"/>
                <c:pt idx="0">
                  <c:v>35.737000000000002</c:v>
                </c:pt>
                <c:pt idx="1">
                  <c:v>23.027000000000001</c:v>
                </c:pt>
                <c:pt idx="2">
                  <c:v>31.565000000000001</c:v>
                </c:pt>
                <c:pt idx="3">
                  <c:v>34.515000000000001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8AA-4762-8B69-FF2EC887A03F}"/>
            </c:ext>
          </c:extLst>
        </c:ser>
        <c:ser>
          <c:idx val="11"/>
          <c:order val="11"/>
          <c:tx>
            <c:strRef>
              <c:f>'2x6_20181012_LODadded'!$Q$1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'2x6_20181012_LODadded'!$Q$2:$Q$59</c15:sqref>
                  </c15:fullRef>
                </c:ext>
              </c:extLst>
              <c:f>('2x6_20181012_LODadded'!$Q$2:$Q$27,'2x6_20181012_LODadded'!$Q$30:$Q$35,'2x6_20181012_LODadded'!$Q$38:$Q$43,'2x6_20181012_LODadded'!$Q$46:$Q$51,'2x6_20181012_LODadded'!$Q$53,'2x6_20181012_LODadded'!$Q$55,'2x6_20181012_LODadded'!$Q$57,'2x6_20181012_LODadded'!$Q$59)</c:f>
              <c:numCache>
                <c:formatCode>General</c:formatCode>
                <c:ptCount val="4"/>
                <c:pt idx="0">
                  <c:v>7.11</c:v>
                </c:pt>
                <c:pt idx="1">
                  <c:v>4.7569999999999997</c:v>
                </c:pt>
                <c:pt idx="2">
                  <c:v>9.5489999999999995</c:v>
                </c:pt>
                <c:pt idx="3">
                  <c:v>11.273999999999999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98AA-4762-8B69-FF2EC887A03F}"/>
            </c:ext>
          </c:extLst>
        </c:ser>
        <c:ser>
          <c:idx val="15"/>
          <c:order val="15"/>
          <c:tx>
            <c:strRef>
              <c:f>'2x6_20181012_LODadded'!$U$1</c:f>
              <c:strCache>
                <c:ptCount val="1"/>
                <c:pt idx="0">
                  <c:v>Signal to Noise Ratio 500n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4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'2x6_20181012_LODadded'!$U$2:$U$59</c15:sqref>
                  </c15:fullRef>
                </c:ext>
              </c:extLst>
              <c:f>('2x6_20181012_LODadded'!$U$2:$U$27,'2x6_20181012_LODadded'!$U$30:$U$35,'2x6_20181012_LODadded'!$U$38:$U$43,'2x6_20181012_LODadded'!$U$46:$U$51,'2x6_20181012_LODadded'!$U$53,'2x6_20181012_LODadded'!$U$55,'2x6_20181012_LODadded'!$U$57,'2x6_20181012_LODadded'!$U$59)</c:f>
              <c:numCache>
                <c:formatCode>General</c:formatCode>
                <c:ptCount val="4"/>
                <c:pt idx="0">
                  <c:v>2.0670000000000002</c:v>
                </c:pt>
                <c:pt idx="1">
                  <c:v>1.956</c:v>
                </c:pt>
                <c:pt idx="2">
                  <c:v>2.7919999999999998</c:v>
                </c:pt>
                <c:pt idx="3">
                  <c:v>4.8730000000000002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98AA-4762-8B69-FF2EC887A03F}"/>
            </c:ext>
          </c:extLst>
        </c:ser>
        <c:ser>
          <c:idx val="19"/>
          <c:order val="19"/>
          <c:tx>
            <c:strRef>
              <c:f>'2x6_20181012_LODadded'!$Y$1</c:f>
              <c:strCache>
                <c:ptCount val="1"/>
                <c:pt idx="0">
                  <c:v>Signal to Noise Ratio 100n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2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'2x6_20181012_LODadded'!$Y$2:$Y$59</c15:sqref>
                  </c15:fullRef>
                </c:ext>
              </c:extLst>
              <c:f>('2x6_20181012_LODadded'!$Y$2:$Y$27,'2x6_20181012_LODadded'!$Y$30:$Y$35,'2x6_20181012_LODadded'!$Y$38:$Y$43,'2x6_20181012_LODadded'!$Y$46:$Y$51,'2x6_20181012_LODadded'!$Y$53,'2x6_20181012_LODadded'!$Y$55,'2x6_20181012_LODadded'!$Y$57,'2x6_20181012_LODadded'!$Y$59)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1.5109999999999999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98AA-4762-8B69-FF2EC887A03F}"/>
            </c:ext>
          </c:extLst>
        </c:ser>
        <c:ser>
          <c:idx val="23"/>
          <c:order val="23"/>
          <c:tx>
            <c:strRef>
              <c:f>'2x6_20181012_LODadded'!$AC$1</c:f>
              <c:strCache>
                <c:ptCount val="1"/>
                <c:pt idx="0">
                  <c:v>Signal to Noise Ratio 50n</c:v>
                </c:pt>
              </c:strCache>
              <c:extLst xmlns:c15="http://schemas.microsoft.com/office/drawing/2012/chart"/>
            </c:strRef>
          </c:tx>
          <c:spPr>
            <a:solidFill>
              <a:schemeClr val="accent6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'2x6_20181012_LODadded'!$B$2:$E$59</c15:sqref>
                  </c15:fullRef>
                </c:ext>
              </c:extLst>
              <c: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'2x6_20181012_LODadded'!$AC$2:$AC$59</c15:sqref>
                  </c15:fullRef>
                </c:ext>
              </c:extLst>
              <c:f>('2x6_20181012_LODadded'!$AC$2:$AC$27,'2x6_20181012_LODadded'!$AC$30:$AC$35,'2x6_20181012_LODadded'!$AC$38:$AC$43,'2x6_20181012_LODadded'!$AC$46:$AC$51,'2x6_20181012_LODadded'!$AC$53,'2x6_20181012_LODadded'!$AC$55,'2x6_20181012_LODadded'!$AC$57,'2x6_20181012_LODadded'!$AC$59)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98AA-4762-8B69-FF2EC887A0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'2x6_20181012_LODadded'!$F$2:$F$59</c15:sqref>
                        </c15:fullRef>
                        <c15:formulaRef>
                          <c15:sqref>('2x6_20181012_LODadded'!$F$2:$F$27,'2x6_20181012_LODadded'!$F$30:$F$35,'2x6_20181012_LODadded'!$F$38:$F$43,'2x6_20181012_LODadded'!$F$46:$F$51,'2x6_20181012_LODadded'!$F$53,'2x6_20181012_LODadded'!$F$55,'2x6_20181012_LODadded'!$F$57,'2x6_20181012_LODadded'!$F$59)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5.6559999999999997</c:v>
                      </c:pt>
                      <c:pt idx="1">
                        <c:v>5.0449999999999999</c:v>
                      </c:pt>
                      <c:pt idx="2">
                        <c:v>11.295999999999999</c:v>
                      </c:pt>
                      <c:pt idx="3">
                        <c:v>9.6679999999999993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98AA-4762-8B69-FF2EC887A03F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'2x6_20181012_LODadded'!$G$2:$G$59</c15:sqref>
                        </c15:fullRef>
                        <c15:formulaRef>
                          <c15:sqref>('2x6_20181012_LODadded'!$G$2:$G$27,'2x6_20181012_LODadded'!$G$30:$G$35,'2x6_20181012_LODadded'!$G$38:$G$43,'2x6_20181012_LODadded'!$G$46:$G$51,'2x6_20181012_LODadded'!$G$53,'2x6_20181012_LODadded'!$G$55,'2x6_20181012_LODadded'!$G$57,'2x6_20181012_LODadded'!$G$59)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1.216</c:v>
                      </c:pt>
                      <c:pt idx="1">
                        <c:v>1.4119999999999999</c:v>
                      </c:pt>
                      <c:pt idx="2">
                        <c:v>2.0259999999999998</c:v>
                      </c:pt>
                      <c:pt idx="3">
                        <c:v>1.4410000000000001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6-98AA-4762-8B69-FF2EC887A03F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'2x6_20181012_LODadded'!$H$2:$H$59</c15:sqref>
                        </c15:fullRef>
                        <c15:formulaRef>
                          <c15:sqref>('2x6_20181012_LODadded'!$H$2:$H$27,'2x6_20181012_LODadded'!$H$30:$H$35,'2x6_20181012_LODadded'!$H$38:$H$43,'2x6_20181012_LODadded'!$H$46:$H$51,'2x6_20181012_LODadded'!$H$53,'2x6_20181012_LODadded'!$H$55,'2x6_20181012_LODadded'!$H$57,'2x6_20181012_LODadded'!$H$59)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  <c:pt idx="3">
                        <c:v>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7-98AA-4762-8B69-FF2EC887A03F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'2x6_20181012_LODadded'!$I$2:$I$59</c15:sqref>
                        </c15:fullRef>
                        <c15:formulaRef>
                          <c15:sqref>('2x6_20181012_LODadded'!$I$2:$I$27,'2x6_20181012_LODadded'!$I$30:$I$35,'2x6_20181012_LODadded'!$I$38:$I$43,'2x6_20181012_LODadded'!$I$46:$I$51,'2x6_20181012_LODadded'!$I$53,'2x6_20181012_LODadded'!$I$55,'2x6_20181012_LODadded'!$I$57,'2x6_20181012_LODadded'!$I$59)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189.21100000000001</c:v>
                      </c:pt>
                      <c:pt idx="1">
                        <c:v>148.489</c:v>
                      </c:pt>
                      <c:pt idx="2">
                        <c:v>242.70400000000001</c:v>
                      </c:pt>
                      <c:pt idx="3">
                        <c:v>211.066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8-98AA-4762-8B69-FF2EC887A03F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'2x6_20181012_LODadded'!$J$2:$J$59</c15:sqref>
                        </c15:fullRef>
                        <c15:formulaRef>
                          <c15:sqref>('2x6_20181012_LODadded'!$J$2:$J$27,'2x6_20181012_LODadded'!$J$30:$J$35,'2x6_20181012_LODadded'!$J$38:$J$43,'2x6_20181012_LODadded'!$J$46:$J$51,'2x6_20181012_LODadded'!$J$53,'2x6_20181012_LODadded'!$J$55,'2x6_20181012_LODadded'!$J$57,'2x6_20181012_LODadded'!$J$59)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51.85</c:v>
                      </c:pt>
                      <c:pt idx="1">
                        <c:v>35.048999999999999</c:v>
                      </c:pt>
                      <c:pt idx="2">
                        <c:v>39.933999999999997</c:v>
                      </c:pt>
                      <c:pt idx="3">
                        <c:v>48.826999999999998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9-98AA-4762-8B69-FF2EC887A03F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'2x6_20181012_LODadded'!$K$2:$K$59</c15:sqref>
                        </c15:fullRef>
                        <c15:formulaRef>
                          <c15:sqref>('2x6_20181012_LODadded'!$K$2:$K$27,'2x6_20181012_LODadded'!$K$30:$K$35,'2x6_20181012_LODadded'!$K$38:$K$43,'2x6_20181012_LODadded'!$K$46:$K$51,'2x6_20181012_LODadded'!$K$53,'2x6_20181012_LODadded'!$K$55,'2x6_20181012_LODadded'!$K$57,'2x6_20181012_LODadded'!$K$59)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192.864</c:v>
                      </c:pt>
                      <c:pt idx="1">
                        <c:v>285.31200000000001</c:v>
                      </c:pt>
                      <c:pt idx="2">
                        <c:v>250.411</c:v>
                      </c:pt>
                      <c:pt idx="3">
                        <c:v>204.803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A-98AA-4762-8B69-FF2EC887A03F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'2x6_20181012_LODadded'!$L$2:$L$59</c15:sqref>
                        </c15:fullRef>
                        <c15:formulaRef>
                          <c15:sqref>('2x6_20181012_LODadded'!$L$2:$L$27,'2x6_20181012_LODadded'!$L$30:$L$35,'2x6_20181012_LODadded'!$L$38:$L$43,'2x6_20181012_LODadded'!$L$46:$L$51,'2x6_20181012_LODadded'!$L$53,'2x6_20181012_LODadded'!$L$55,'2x6_20181012_LODadded'!$L$57,'2x6_20181012_LODadded'!$L$59)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130.411</c:v>
                      </c:pt>
                      <c:pt idx="1">
                        <c:v>97.555000000000007</c:v>
                      </c:pt>
                      <c:pt idx="2">
                        <c:v>191.83799999999999</c:v>
                      </c:pt>
                      <c:pt idx="3">
                        <c:v>149.19900000000001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B-98AA-4762-8B69-FF2EC887A03F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'2x6_20181012_LODadded'!$N$2:$N$59</c15:sqref>
                        </c15:fullRef>
                        <c15:formulaRef>
                          <c15:sqref>('2x6_20181012_LODadded'!$N$2:$N$27,'2x6_20181012_LODadded'!$N$30:$N$35,'2x6_20181012_LODadded'!$N$38:$N$43,'2x6_20181012_LODadded'!$N$46:$N$51,'2x6_20181012_LODadded'!$N$53,'2x6_20181012_LODadded'!$N$55,'2x6_20181012_LODadded'!$N$57,'2x6_20181012_LODadded'!$N$59)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139.911</c:v>
                      </c:pt>
                      <c:pt idx="1">
                        <c:v>217.136</c:v>
                      </c:pt>
                      <c:pt idx="2">
                        <c:v>158.404</c:v>
                      </c:pt>
                      <c:pt idx="3">
                        <c:v>144.863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98AA-4762-8B69-FF2EC887A03F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'2x6_20181012_LODadded'!$O$2:$O$59</c15:sqref>
                        </c15:fullRef>
                        <c15:formulaRef>
                          <c15:sqref>('2x6_20181012_LODadded'!$O$2:$O$27,'2x6_20181012_LODadded'!$O$30:$O$35,'2x6_20181012_LODadded'!$O$38:$O$43,'2x6_20181012_LODadded'!$O$46:$O$51,'2x6_20181012_LODadded'!$O$53,'2x6_20181012_LODadded'!$O$55,'2x6_20181012_LODadded'!$O$57,'2x6_20181012_LODadded'!$O$59)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141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141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D-98AA-4762-8B69-FF2EC887A03F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'2x6_20181012_LODadded'!$P$2:$P$59</c15:sqref>
                        </c15:fullRef>
                        <c15:formulaRef>
                          <c15:sqref>('2x6_20181012_LODadded'!$P$2:$P$27,'2x6_20181012_LODadded'!$P$30:$P$35,'2x6_20181012_LODadded'!$P$38:$P$43,'2x6_20181012_LODadded'!$P$46:$P$51,'2x6_20181012_LODadded'!$P$53,'2x6_20181012_LODadded'!$P$55,'2x6_20181012_LODadded'!$P$57,'2x6_20181012_LODadded'!$P$59)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25.943999999999999</c:v>
                      </c:pt>
                      <c:pt idx="1">
                        <c:v>20.155000000000001</c:v>
                      </c:pt>
                      <c:pt idx="2">
                        <c:v>58.037999999999997</c:v>
                      </c:pt>
                      <c:pt idx="3">
                        <c:v>48.731999999999999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E-98AA-4762-8B69-FF2EC887A03F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'2x6_20181012_LODadded'!$R$2:$R$59</c15:sqref>
                        </c15:fullRef>
                        <c15:formulaRef>
                          <c15:sqref>('2x6_20181012_LODadded'!$R$2:$R$27,'2x6_20181012_LODadded'!$R$30:$R$35,'2x6_20181012_LODadded'!$R$38:$R$43,'2x6_20181012_LODadded'!$R$46:$R$51,'2x6_20181012_LODadded'!$R$53,'2x6_20181012_LODadded'!$R$55,'2x6_20181012_LODadded'!$R$57,'2x6_20181012_LODadded'!$R$59)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140.654</c:v>
                      </c:pt>
                      <c:pt idx="1">
                        <c:v>210.19499999999999</c:v>
                      </c:pt>
                      <c:pt idx="2">
                        <c:v>104.718</c:v>
                      </c:pt>
                      <c:pt idx="3">
                        <c:v>88.703000000000003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98AA-4762-8B69-FF2EC887A03F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'2x6_20181012_LODadded'!$S$2:$S$59</c15:sqref>
                        </c15:fullRef>
                        <c15:formulaRef>
                          <c15:sqref>('2x6_20181012_LODadded'!$S$2:$S$27,'2x6_20181012_LODadded'!$S$30:$S$35,'2x6_20181012_LODadded'!$S$38:$S$43,'2x6_20181012_LODadded'!$S$46:$S$51,'2x6_20181012_LODadded'!$S$53,'2x6_20181012_LODadded'!$S$55,'2x6_20181012_LODadded'!$S$57,'2x6_20181012_LODadded'!$S$59)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138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0-98AA-4762-8B69-FF2EC887A03F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Mean Signal 500n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'2x6_20181012_LODadded'!$T$2:$T$59</c15:sqref>
                        </c15:fullRef>
                        <c15:formulaRef>
                          <c15:sqref>('2x6_20181012_LODadded'!$T$2:$T$27,'2x6_20181012_LODadded'!$T$30:$T$35,'2x6_20181012_LODadded'!$T$38:$T$43,'2x6_20181012_LODadded'!$T$46:$T$51,'2x6_20181012_LODadded'!$T$53,'2x6_20181012_LODadded'!$T$55,'2x6_20181012_LODadded'!$T$57,'2x6_20181012_LODadded'!$T$59)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7.5439999999999996</c:v>
                      </c:pt>
                      <c:pt idx="1">
                        <c:v>8.2889999999999997</c:v>
                      </c:pt>
                      <c:pt idx="2">
                        <c:v>16.971</c:v>
                      </c:pt>
                      <c:pt idx="3">
                        <c:v>21.065999999999999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1-98AA-4762-8B69-FF2EC887A03F}"/>
                  </c:ext>
                </c:extLst>
              </c15:ser>
            </c15:filteredBarSeries>
            <c15:filteredBar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'2x6_20181012_LODadded'!$V$1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'2x6_20181012_LODadded'!$V$2:$V$59</c15:sqref>
                        </c15:fullRef>
                        <c15:formulaRef>
                          <c15:sqref>('2x6_20181012_LODadded'!$V$2:$V$27,'2x6_20181012_LODadded'!$V$30:$V$35,'2x6_20181012_LODadded'!$V$38:$V$43,'2x6_20181012_LODadded'!$V$46:$V$51,'2x6_20181012_LODadded'!$V$53,'2x6_20181012_LODadded'!$V$55,'2x6_20181012_LODadded'!$V$57,'2x6_20181012_LODadded'!$V$59)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241.846</c:v>
                      </c:pt>
                      <c:pt idx="1">
                        <c:v>255.56100000000001</c:v>
                      </c:pt>
                      <c:pt idx="2">
                        <c:v>179.05699999999999</c:v>
                      </c:pt>
                      <c:pt idx="3">
                        <c:v>102.601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2-98AA-4762-8B69-FF2EC887A03F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'2x6_20181012_LODadded'!$W$2:$W$59</c15:sqref>
                        </c15:fullRef>
                        <c15:formulaRef>
                          <c15:sqref>('2x6_20181012_LODadded'!$W$2:$W$27,'2x6_20181012_LODadded'!$W$30:$W$35,'2x6_20181012_LODadded'!$W$38:$W$43,'2x6_20181012_LODadded'!$W$46:$W$51,'2x6_20181012_LODadded'!$W$53,'2x6_20181012_LODadded'!$W$55,'2x6_20181012_LODadded'!$W$57,'2x6_20181012_LODadded'!$W$59)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141</c:v>
                      </c:pt>
                      <c:pt idx="3">
                        <c:v>141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3-98AA-4762-8B69-FF2EC887A03F}"/>
                  </c:ext>
                </c:extLst>
              </c15:ser>
            </c15:filteredBarSeries>
            <c15:filteredBarSeries>
              <c15:ser>
                <c:idx val="18"/>
                <c:order val="1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'2x6_20181012_LODadded'!$X$1</c15:sqref>
                        </c15:formulaRef>
                      </c:ext>
                    </c:extLst>
                    <c:strCache>
                      <c:ptCount val="1"/>
                      <c:pt idx="0">
                        <c:v>Mean Signal 100n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'2x6_20181012_LODadded'!$X$2:$X$59</c15:sqref>
                        </c15:fullRef>
                        <c15:formulaRef>
                          <c15:sqref>('2x6_20181012_LODadded'!$X$2:$X$27,'2x6_20181012_LODadded'!$X$30:$X$35,'2x6_20181012_LODadded'!$X$38:$X$43,'2x6_20181012_LODadded'!$X$46:$X$51,'2x6_20181012_LODadded'!$X$53,'2x6_20181012_LODadded'!$X$55,'2x6_20181012_LODadded'!$X$57,'2x6_20181012_LODadded'!$X$59)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6.532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4-98AA-4762-8B69-FF2EC887A03F}"/>
                  </c:ext>
                </c:extLst>
              </c15:ser>
            </c15:filteredBarSeries>
            <c15:filteredBarSeries>
              <c15:ser>
                <c:idx val="20"/>
                <c:order val="2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'2x6_20181012_LODadded'!$Z$1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'2x6_20181012_LODadded'!$Z$2:$Z$59</c15:sqref>
                        </c15:fullRef>
                        <c15:formulaRef>
                          <c15:sqref>('2x6_20181012_LODadded'!$Z$2:$Z$27,'2x6_20181012_LODadded'!$Z$30:$Z$35,'2x6_20181012_LODadded'!$Z$38:$Z$43,'2x6_20181012_LODadded'!$Z$46:$Z$51,'2x6_20181012_LODadded'!$Z$53,'2x6_20181012_LODadded'!$Z$55,'2x6_20181012_LODadded'!$Z$57,'2x6_20181012_LODadded'!$Z$59)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66.174999999999997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3-98AA-4762-8B69-FF2EC887A03F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'2x6_20181012_LODadded'!$AA$2:$AA$59</c15:sqref>
                        </c15:fullRef>
                        <c15:formulaRef>
                          <c15:sqref>('2x6_20181012_LODadded'!$AA$2:$AA$27,'2x6_20181012_LODadded'!$AA$30:$AA$35,'2x6_20181012_LODadded'!$AA$38:$AA$43,'2x6_20181012_LODadded'!$AA$46:$AA$51,'2x6_20181012_LODadded'!$AA$53,'2x6_20181012_LODadded'!$AA$55,'2x6_20181012_LODadded'!$AA$57,'2x6_20181012_LODadded'!$AA$59)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138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6-98AA-4762-8B69-FF2EC887A03F}"/>
                  </c:ext>
                </c:extLst>
              </c15:ser>
            </c15:filteredBarSeries>
            <c15:filteredBarSeries>
              <c15:ser>
                <c:idx val="22"/>
                <c:order val="2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'2x6_20181012_LODadded'!$AB$1</c15:sqref>
                        </c15:formulaRef>
                      </c:ext>
                    </c:extLst>
                    <c:strCache>
                      <c:ptCount val="1"/>
                      <c:pt idx="0">
                        <c:v>Mean Signal 50n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'2x6_20181012_LODadded'!$AB$2:$AB$59</c15:sqref>
                        </c15:fullRef>
                        <c15:formulaRef>
                          <c15:sqref>('2x6_20181012_LODadded'!$AB$2:$AB$27,'2x6_20181012_LODadded'!$AB$30:$AB$35,'2x6_20181012_LODadded'!$AB$38:$AB$43,'2x6_20181012_LODadded'!$AB$46:$AB$51,'2x6_20181012_LODadded'!$AB$53,'2x6_20181012_LODadded'!$AB$55,'2x6_20181012_LODadded'!$AB$57,'2x6_20181012_LODadded'!$AB$59)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7-98AA-4762-8B69-FF2EC887A03F}"/>
                  </c:ext>
                </c:extLst>
              </c15:ser>
            </c15:filteredBarSeries>
            <c15:filteredBarSeries>
              <c15:ser>
                <c:idx val="24"/>
                <c:order val="2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'2x6_20181012_LODadded'!$AD$1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50n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'2x6_20181012_LODadded'!$AD$2:$AD$59</c15:sqref>
                        </c15:fullRef>
                        <c15:formulaRef>
                          <c15:sqref>('2x6_20181012_LODadded'!$AD$2:$AD$27,'2x6_20181012_LODadded'!$AD$30:$AD$35,'2x6_20181012_LODadded'!$AD$38:$AD$43,'2x6_20181012_LODadded'!$AD$46:$AD$51,'2x6_20181012_LODadded'!$AD$53,'2x6_20181012_LODadded'!$AD$55,'2x6_20181012_LODadded'!$AD$57,'2x6_20181012_LODadded'!$AD$59)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4-98AA-4762-8B69-FF2EC887A03F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'2x6_20181012_LODadded'!$B$2:$E$59</c15:sqref>
                        </c15:fullRef>
                        <c15:formulaRef>
                          <c15:sqref>('2x6_20181012_LODadded'!$B$2:$E$27,'2x6_20181012_LODadded'!$B$30:$E$35,'2x6_20181012_LODadded'!$B$38:$E$43,'2x6_20181012_LODadded'!$B$46:$E$51,'2x6_20181012_LODadded'!$B$53:$E$53,'2x6_20181012_LODadded'!$B$55:$E$55,'2x6_20181012_LODadded'!$B$57:$E$57,'2x6_20181012_LODadded'!$B$59:$E$59)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'2x6_20181012_LODadded'!$AE$2:$AE$59</c15:sqref>
                        </c15:fullRef>
                        <c15:formulaRef>
                          <c15:sqref>('2x6_20181012_LODadded'!$AE$2:$AE$27,'2x6_20181012_LODadded'!$AE$30:$AE$35,'2x6_20181012_LODadded'!$AE$38:$AE$43,'2x6_20181012_LODadded'!$AE$46:$AE$51,'2x6_20181012_LODadded'!$AE$53,'2x6_20181012_LODadded'!$AE$55,'2x6_20181012_LODadded'!$AE$57,'2x6_20181012_LODadded'!$AE$59)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19-98AA-4762-8B69-FF2EC887A03F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B0A52-0F52-4565-8599-D6CE35D6BA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5F5CA-FBCF-46A4-B522-5EA4E43689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D0346-8C7F-40D0-B9DB-D836AA56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AE71D-68CF-4CB0-A13B-9D4097F64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ED80F-1EB6-4B0D-A1A0-304267754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44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99B0-43F7-4F1E-A1D4-E6178BE26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37E78B-2176-4101-8662-20BA57131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E99E9-A959-4FC7-8FAA-3D5024C6A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E2283-3D2E-465E-9EA5-440D43D47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E7FE9-8C84-4A84-91BF-AB6728FDB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88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DF9657-F472-4324-8F38-8A9C64D56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54DC51-2FEF-46EB-A2E7-21C44EDCF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1E68C-7E97-4830-B59A-70D80C883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56E81-38D0-4E30-A026-F50CF791B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69F13-AC74-477C-AB60-E156DA08D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650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DA6-313D-4B45-A904-322CAF9DD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2F2C5-E330-44C9-B1C6-06857C99F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A47B2-B22D-4502-BE34-7F77EC802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8E11F-2CAB-4859-A1F7-D4AFC9136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9C355-6AE0-44A5-A601-301D47D85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210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A6A10-02DE-4039-B59B-59F3AC8E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57EFD-C61B-4A32-A054-A3373F7EC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6776E-0056-4D6E-9C00-E4D9BAA53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E0D52-6F48-4D44-B6DF-8F9537E97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FE680-1ECF-4942-AD00-E4F60B55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417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F2A6-05BF-47BE-B876-9B1BFC008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424C4-5019-4376-A2FE-572F99B112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C312CC-2567-441A-957E-2009CF593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BFF76-E608-412D-B0B3-1E41BF6B1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9B375A-D79A-4B70-B519-29D0F18E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ECA96-6B0D-49D5-9EB0-A845E41F1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5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A02B-9385-49FF-A208-80EF90499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D35DB-56E1-4717-A179-92B191F7F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F0AFC7-BB30-4C92-B04F-BA6A1163E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524E0D-3745-44AF-8576-BD2FC3E924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6EA26C-D6B4-4E9C-B421-0A1502A052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A1D06-77B6-416F-BC48-E9E3B237C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A81B77-DAB9-465A-9205-2BA4BBFCF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4098D0-EC91-4C08-86B3-58CE4B7BE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5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565B8-BB40-42C1-84F9-B48FCECC4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3E6CA-37EC-45F6-9D0B-9CE61AEAB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4B1763-67A3-4682-9322-B5EFB7857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5E439-B071-4B39-9BCE-4D73035A0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64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6D690F-E482-488E-BE40-38D9F0A1F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DCFEFC-146E-4D92-8A32-8EEE87223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42F05-0513-49B4-BBA4-9A53CFF6B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2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A1FC9-3195-4092-8AF2-C2F40C110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2DAC-6509-47E8-A1E5-DF57F676B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6FBCD-63B0-446D-9B8C-3E310B81E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EA727-8515-4853-AE2E-83FC72556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5DEC82-81DC-4DE1-A017-D87CECCE2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EDE7E-8D69-47FA-95A1-6AE4AEFBA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30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9D9CE-B533-4BBF-827D-7499C824B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681005-CF40-4364-863B-89599AE0EC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A1BAB-D25B-40BA-A0BC-E6925E83D9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53E64-F33F-48BC-9A2D-A51DFC4B2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C6036-4889-4059-AF5F-5D1582F47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A6AB5-08E6-437A-B39B-6E8284E01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49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B549B4-CCD1-4611-99DE-A03DD387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CB210-050B-40C3-8D96-A62D3D8C2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ACB4A-DFB5-42CB-A3C6-5FDC1DE365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69B64-9D84-45AA-AC80-D870331D0145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E8B80-A9AE-4D0F-A711-9B94D712E8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28931-156A-4213-A51E-8517A7B30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716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C5BA-8539-4762-B4C8-7B222EF18B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Fluorescence Data Analysis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C687B72-D892-4B82-B030-3E3EB562A8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10u-5u-1u-500n-100n-50n chips</a:t>
            </a:r>
          </a:p>
          <a:p>
            <a:r>
              <a:rPr lang="en-US" dirty="0"/>
              <a:t>Lucky Jordan</a:t>
            </a:r>
          </a:p>
        </p:txBody>
      </p:sp>
    </p:spTree>
    <p:extLst>
      <p:ext uri="{BB962C8B-B14F-4D97-AF65-F5344CB8AC3E}">
        <p14:creationId xmlns:p14="http://schemas.microsoft.com/office/powerpoint/2010/main" val="3955926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1B160-F3B8-47F4-88ED-BD1B971F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10u-5u-1u-500n-100n-50n chip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B933AD-EBB0-4C9B-8733-401058EDD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580" y="1341933"/>
            <a:ext cx="7218839" cy="515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07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CEACBD8-68B4-4AA9-BB0F-96128D0D48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2514882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1304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668C21B-52FC-4635-88B2-A0466CD4CB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2780544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31876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35FB102-0A9F-4083-8379-04D6E02C05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2470771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22753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B99831F-0BAF-4802-94E2-3C2A624FFE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9854676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10008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8CE7454-0926-465A-B01B-77633F2C28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7388048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71852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6921A208-2669-48B2-A0FA-FE1FD874D9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76970840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20703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94</TotalTime>
  <Words>54</Words>
  <Application>Microsoft Office PowerPoint</Application>
  <PresentationFormat>Widescreen</PresentationFormat>
  <Paragraphs>11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Fluorescence Data Analysis</vt:lpstr>
      <vt:lpstr>10u-5u-1u-500n-100n-50n chip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Lucky Jordan</dc:creator>
  <cp:lastModifiedBy>Lucky Jordan</cp:lastModifiedBy>
  <cp:revision>11</cp:revision>
  <dcterms:created xsi:type="dcterms:W3CDTF">2018-10-12T22:14:20Z</dcterms:created>
  <dcterms:modified xsi:type="dcterms:W3CDTF">2018-10-12T23:49:05Z</dcterms:modified>
</cp:coreProperties>
</file>

<file path=docProps/thumbnail.jpeg>
</file>